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81" r:id="rId5"/>
    <p:sldId id="282" r:id="rId6"/>
    <p:sldId id="268" r:id="rId7"/>
    <p:sldId id="269" r:id="rId8"/>
    <p:sldId id="292" r:id="rId9"/>
    <p:sldId id="294" r:id="rId10"/>
    <p:sldId id="295" r:id="rId11"/>
    <p:sldId id="296" r:id="rId12"/>
    <p:sldId id="284" r:id="rId13"/>
    <p:sldId id="285" r:id="rId14"/>
    <p:sldId id="286" r:id="rId15"/>
    <p:sldId id="287" r:id="rId16"/>
    <p:sldId id="289" r:id="rId17"/>
    <p:sldId id="290" r:id="rId18"/>
    <p:sldId id="272" r:id="rId19"/>
  </p:sldIdLst>
  <p:sldSz cx="9144000" cy="6858000" type="screen4x3"/>
  <p:notesSz cx="6858000" cy="99472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75"/>
    <a:srgbClr val="5CD65C"/>
    <a:srgbClr val="78D278"/>
    <a:srgbClr val="339933"/>
    <a:srgbClr val="DE9C7E"/>
    <a:srgbClr val="8C442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7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0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58E822-6813-4B69-BF57-CBEB975105E8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C065641A-B0D8-4872-9E60-28AEFCD8E0B0}">
      <dgm:prSet phldrT="[Teks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b="1" dirty="0" smtClean="0"/>
            <a:t>Komunikacja</a:t>
          </a:r>
          <a:endParaRPr lang="pl-PL" b="1" dirty="0"/>
        </a:p>
      </dgm:t>
    </dgm:pt>
    <dgm:pt modelId="{F5217327-46B0-4290-927B-612227B01A85}" type="parTrans" cxnId="{4585B360-A8BB-4DA4-BBD5-54F75640B3D0}">
      <dgm:prSet/>
      <dgm:spPr/>
      <dgm:t>
        <a:bodyPr/>
        <a:lstStyle/>
        <a:p>
          <a:endParaRPr lang="pl-PL"/>
        </a:p>
      </dgm:t>
    </dgm:pt>
    <dgm:pt modelId="{EABB25DC-9BE8-4869-A1FB-934C6BE19619}" type="sibTrans" cxnId="{4585B360-A8BB-4DA4-BBD5-54F75640B3D0}">
      <dgm:prSet/>
      <dgm:spPr/>
      <dgm:t>
        <a:bodyPr/>
        <a:lstStyle/>
        <a:p>
          <a:endParaRPr lang="pl-PL"/>
        </a:p>
      </dgm:t>
    </dgm:pt>
    <dgm:pt modelId="{1AAFFDF1-D729-44B1-821A-74B28086FD7D}">
      <dgm:prSet phldrT="[Teks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b="1" dirty="0" smtClean="0"/>
            <a:t>Kooperacja</a:t>
          </a:r>
          <a:endParaRPr lang="pl-PL" b="1" dirty="0"/>
        </a:p>
      </dgm:t>
    </dgm:pt>
    <dgm:pt modelId="{01CC18B1-4AAE-4E24-9D12-50999744CB2E}" type="parTrans" cxnId="{64DE4480-8D6E-4A1A-995B-58D758BA687E}">
      <dgm:prSet/>
      <dgm:spPr/>
      <dgm:t>
        <a:bodyPr/>
        <a:lstStyle/>
        <a:p>
          <a:endParaRPr lang="pl-PL"/>
        </a:p>
      </dgm:t>
    </dgm:pt>
    <dgm:pt modelId="{D6EA711C-D3FC-4190-9E7F-D58EB7FA304F}" type="sibTrans" cxnId="{64DE4480-8D6E-4A1A-995B-58D758BA687E}">
      <dgm:prSet/>
      <dgm:spPr/>
      <dgm:t>
        <a:bodyPr/>
        <a:lstStyle/>
        <a:p>
          <a:endParaRPr lang="pl-PL"/>
        </a:p>
      </dgm:t>
    </dgm:pt>
    <dgm:pt modelId="{C62B4FCA-73AC-4E27-AE16-F527A67C4A3A}">
      <dgm:prSet phldrT="[Teks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b="1" dirty="0" smtClean="0"/>
            <a:t>Koordynacja</a:t>
          </a:r>
          <a:endParaRPr lang="pl-PL" b="1" dirty="0"/>
        </a:p>
      </dgm:t>
    </dgm:pt>
    <dgm:pt modelId="{4A7685CD-43D6-43B1-8A3C-88F7C0DCD94D}" type="parTrans" cxnId="{DB724671-9299-4FBE-B499-72E477C08A19}">
      <dgm:prSet/>
      <dgm:spPr/>
      <dgm:t>
        <a:bodyPr/>
        <a:lstStyle/>
        <a:p>
          <a:endParaRPr lang="pl-PL"/>
        </a:p>
      </dgm:t>
    </dgm:pt>
    <dgm:pt modelId="{2E9CEB32-F96D-4539-A914-A80464C3DD4A}" type="sibTrans" cxnId="{DB724671-9299-4FBE-B499-72E477C08A19}">
      <dgm:prSet/>
      <dgm:spPr/>
      <dgm:t>
        <a:bodyPr/>
        <a:lstStyle/>
        <a:p>
          <a:endParaRPr lang="pl-PL"/>
        </a:p>
      </dgm:t>
    </dgm:pt>
    <dgm:pt modelId="{6DB6E48D-109A-4306-97B1-BC64C3CF9396}">
      <dgm:prSet phldrT="[Teks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b="1" dirty="0" smtClean="0"/>
            <a:t>Koalicja</a:t>
          </a:r>
          <a:endParaRPr lang="pl-PL" b="1" dirty="0"/>
        </a:p>
      </dgm:t>
    </dgm:pt>
    <dgm:pt modelId="{F7E07B38-17D7-4D49-96E1-8B1DCA147759}" type="parTrans" cxnId="{FD3F063C-33BE-460B-A3E8-9CEA8EE3CB7E}">
      <dgm:prSet/>
      <dgm:spPr/>
      <dgm:t>
        <a:bodyPr/>
        <a:lstStyle/>
        <a:p>
          <a:endParaRPr lang="pl-PL"/>
        </a:p>
      </dgm:t>
    </dgm:pt>
    <dgm:pt modelId="{70FA7FC1-961F-44C8-B580-4479DBC96B12}" type="sibTrans" cxnId="{FD3F063C-33BE-460B-A3E8-9CEA8EE3CB7E}">
      <dgm:prSet/>
      <dgm:spPr/>
      <dgm:t>
        <a:bodyPr/>
        <a:lstStyle/>
        <a:p>
          <a:endParaRPr lang="pl-PL"/>
        </a:p>
      </dgm:t>
    </dgm:pt>
    <dgm:pt modelId="{A8DE47C7-4B05-4893-BBDC-8454246D8A81}">
      <dgm:prSet phldrT="[Teks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b="1" dirty="0" smtClean="0"/>
            <a:t>Integracja</a:t>
          </a:r>
          <a:endParaRPr lang="pl-PL" b="1" dirty="0"/>
        </a:p>
      </dgm:t>
    </dgm:pt>
    <dgm:pt modelId="{CC29EA3A-240A-4275-839B-77DC785A8E23}" type="parTrans" cxnId="{23EC128D-4DB5-4A66-B739-8B51F158E3A5}">
      <dgm:prSet/>
      <dgm:spPr/>
      <dgm:t>
        <a:bodyPr/>
        <a:lstStyle/>
        <a:p>
          <a:endParaRPr lang="pl-PL"/>
        </a:p>
      </dgm:t>
    </dgm:pt>
    <dgm:pt modelId="{1C8FCA43-1C90-470D-A763-BC9B98C3D971}" type="sibTrans" cxnId="{23EC128D-4DB5-4A66-B739-8B51F158E3A5}">
      <dgm:prSet/>
      <dgm:spPr/>
      <dgm:t>
        <a:bodyPr/>
        <a:lstStyle/>
        <a:p>
          <a:endParaRPr lang="pl-PL"/>
        </a:p>
      </dgm:t>
    </dgm:pt>
    <dgm:pt modelId="{4CE988EF-69F2-4C00-90A5-FBB091A5EE46}" type="pres">
      <dgm:prSet presAssocID="{E258E822-6813-4B69-BF57-CBEB975105E8}" presName="Name0" presStyleCnt="0">
        <dgm:presLayoutVars>
          <dgm:dir/>
          <dgm:resizeHandles val="exact"/>
        </dgm:presLayoutVars>
      </dgm:prSet>
      <dgm:spPr/>
    </dgm:pt>
    <dgm:pt modelId="{FB1350AD-07A9-4E4A-8969-B8291E2E66DF}" type="pres">
      <dgm:prSet presAssocID="{C065641A-B0D8-4872-9E60-28AEFCD8E0B0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8A9F84E-AF4F-4776-9332-DA329C72D6BC}" type="pres">
      <dgm:prSet presAssocID="{EABB25DC-9BE8-4869-A1FB-934C6BE19619}" presName="parSpace" presStyleCnt="0"/>
      <dgm:spPr/>
    </dgm:pt>
    <dgm:pt modelId="{41B958C8-C110-4535-8E10-2C8B0BB269F2}" type="pres">
      <dgm:prSet presAssocID="{1AAFFDF1-D729-44B1-821A-74B28086FD7D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6EB7420-C232-4793-AE30-94EC4336C57D}" type="pres">
      <dgm:prSet presAssocID="{D6EA711C-D3FC-4190-9E7F-D58EB7FA304F}" presName="parSpace" presStyleCnt="0"/>
      <dgm:spPr/>
    </dgm:pt>
    <dgm:pt modelId="{F8619A83-62F3-4500-B428-E45F16C52592}" type="pres">
      <dgm:prSet presAssocID="{C62B4FCA-73AC-4E27-AE16-F527A67C4A3A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9FB2FA6-C1FC-4260-AC34-65DDB5CC90F8}" type="pres">
      <dgm:prSet presAssocID="{2E9CEB32-F96D-4539-A914-A80464C3DD4A}" presName="parSpace" presStyleCnt="0"/>
      <dgm:spPr/>
    </dgm:pt>
    <dgm:pt modelId="{E5785453-9140-4813-9A6E-24766BA3A805}" type="pres">
      <dgm:prSet presAssocID="{6DB6E48D-109A-4306-97B1-BC64C3CF9396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AF6BF94-246B-4EDF-8394-B8F4FDB1A936}" type="pres">
      <dgm:prSet presAssocID="{70FA7FC1-961F-44C8-B580-4479DBC96B12}" presName="parSpace" presStyleCnt="0"/>
      <dgm:spPr/>
    </dgm:pt>
    <dgm:pt modelId="{3608CA4B-3C66-40D0-B098-E9C51E588B75}" type="pres">
      <dgm:prSet presAssocID="{A8DE47C7-4B05-4893-BBDC-8454246D8A81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D3F063C-33BE-460B-A3E8-9CEA8EE3CB7E}" srcId="{E258E822-6813-4B69-BF57-CBEB975105E8}" destId="{6DB6E48D-109A-4306-97B1-BC64C3CF9396}" srcOrd="3" destOrd="0" parTransId="{F7E07B38-17D7-4D49-96E1-8B1DCA147759}" sibTransId="{70FA7FC1-961F-44C8-B580-4479DBC96B12}"/>
    <dgm:cxn modelId="{DC57E38E-17CC-41A1-8214-1416ED781408}" type="presOf" srcId="{C065641A-B0D8-4872-9E60-28AEFCD8E0B0}" destId="{FB1350AD-07A9-4E4A-8969-B8291E2E66DF}" srcOrd="0" destOrd="0" presId="urn:microsoft.com/office/officeart/2005/8/layout/hChevron3"/>
    <dgm:cxn modelId="{7B134C9B-996C-4E3E-A7D8-2EAF75DFBC88}" type="presOf" srcId="{6DB6E48D-109A-4306-97B1-BC64C3CF9396}" destId="{E5785453-9140-4813-9A6E-24766BA3A805}" srcOrd="0" destOrd="0" presId="urn:microsoft.com/office/officeart/2005/8/layout/hChevron3"/>
    <dgm:cxn modelId="{9E3845D1-7FD3-4F23-818C-030CDDC52697}" type="presOf" srcId="{C62B4FCA-73AC-4E27-AE16-F527A67C4A3A}" destId="{F8619A83-62F3-4500-B428-E45F16C52592}" srcOrd="0" destOrd="0" presId="urn:microsoft.com/office/officeart/2005/8/layout/hChevron3"/>
    <dgm:cxn modelId="{39977C36-A711-4A71-9E6D-8C339D316DC3}" type="presOf" srcId="{A8DE47C7-4B05-4893-BBDC-8454246D8A81}" destId="{3608CA4B-3C66-40D0-B098-E9C51E588B75}" srcOrd="0" destOrd="0" presId="urn:microsoft.com/office/officeart/2005/8/layout/hChevron3"/>
    <dgm:cxn modelId="{4585B360-A8BB-4DA4-BBD5-54F75640B3D0}" srcId="{E258E822-6813-4B69-BF57-CBEB975105E8}" destId="{C065641A-B0D8-4872-9E60-28AEFCD8E0B0}" srcOrd="0" destOrd="0" parTransId="{F5217327-46B0-4290-927B-612227B01A85}" sibTransId="{EABB25DC-9BE8-4869-A1FB-934C6BE19619}"/>
    <dgm:cxn modelId="{64DE4480-8D6E-4A1A-995B-58D758BA687E}" srcId="{E258E822-6813-4B69-BF57-CBEB975105E8}" destId="{1AAFFDF1-D729-44B1-821A-74B28086FD7D}" srcOrd="1" destOrd="0" parTransId="{01CC18B1-4AAE-4E24-9D12-50999744CB2E}" sibTransId="{D6EA711C-D3FC-4190-9E7F-D58EB7FA304F}"/>
    <dgm:cxn modelId="{DB724671-9299-4FBE-B499-72E477C08A19}" srcId="{E258E822-6813-4B69-BF57-CBEB975105E8}" destId="{C62B4FCA-73AC-4E27-AE16-F527A67C4A3A}" srcOrd="2" destOrd="0" parTransId="{4A7685CD-43D6-43B1-8A3C-88F7C0DCD94D}" sibTransId="{2E9CEB32-F96D-4539-A914-A80464C3DD4A}"/>
    <dgm:cxn modelId="{C0079B7C-C41D-40C4-BCE0-1673C2BCFC25}" type="presOf" srcId="{1AAFFDF1-D729-44B1-821A-74B28086FD7D}" destId="{41B958C8-C110-4535-8E10-2C8B0BB269F2}" srcOrd="0" destOrd="0" presId="urn:microsoft.com/office/officeart/2005/8/layout/hChevron3"/>
    <dgm:cxn modelId="{23EC128D-4DB5-4A66-B739-8B51F158E3A5}" srcId="{E258E822-6813-4B69-BF57-CBEB975105E8}" destId="{A8DE47C7-4B05-4893-BBDC-8454246D8A81}" srcOrd="4" destOrd="0" parTransId="{CC29EA3A-240A-4275-839B-77DC785A8E23}" sibTransId="{1C8FCA43-1C90-470D-A763-BC9B98C3D971}"/>
    <dgm:cxn modelId="{90BDC68C-D959-4B5F-897C-47567BBF204C}" type="presOf" srcId="{E258E822-6813-4B69-BF57-CBEB975105E8}" destId="{4CE988EF-69F2-4C00-90A5-FBB091A5EE46}" srcOrd="0" destOrd="0" presId="urn:microsoft.com/office/officeart/2005/8/layout/hChevron3"/>
    <dgm:cxn modelId="{3F58CEAC-B85B-4B79-936D-7FC8996D757B}" type="presParOf" srcId="{4CE988EF-69F2-4C00-90A5-FBB091A5EE46}" destId="{FB1350AD-07A9-4E4A-8969-B8291E2E66DF}" srcOrd="0" destOrd="0" presId="urn:microsoft.com/office/officeart/2005/8/layout/hChevron3"/>
    <dgm:cxn modelId="{211CC96B-D7C7-4660-96FF-8D6FAA5C0B60}" type="presParOf" srcId="{4CE988EF-69F2-4C00-90A5-FBB091A5EE46}" destId="{C8A9F84E-AF4F-4776-9332-DA329C72D6BC}" srcOrd="1" destOrd="0" presId="urn:microsoft.com/office/officeart/2005/8/layout/hChevron3"/>
    <dgm:cxn modelId="{A1823E5C-6CB1-4E58-B794-5236CB0EF516}" type="presParOf" srcId="{4CE988EF-69F2-4C00-90A5-FBB091A5EE46}" destId="{41B958C8-C110-4535-8E10-2C8B0BB269F2}" srcOrd="2" destOrd="0" presId="urn:microsoft.com/office/officeart/2005/8/layout/hChevron3"/>
    <dgm:cxn modelId="{3AD506EF-A34B-43D9-B0DD-6548E7250F4F}" type="presParOf" srcId="{4CE988EF-69F2-4C00-90A5-FBB091A5EE46}" destId="{06EB7420-C232-4793-AE30-94EC4336C57D}" srcOrd="3" destOrd="0" presId="urn:microsoft.com/office/officeart/2005/8/layout/hChevron3"/>
    <dgm:cxn modelId="{18E50A86-0659-46FB-933C-76527CB83512}" type="presParOf" srcId="{4CE988EF-69F2-4C00-90A5-FBB091A5EE46}" destId="{F8619A83-62F3-4500-B428-E45F16C52592}" srcOrd="4" destOrd="0" presId="urn:microsoft.com/office/officeart/2005/8/layout/hChevron3"/>
    <dgm:cxn modelId="{D806EDC4-C7FC-41F3-A1A2-F6481C18D7E0}" type="presParOf" srcId="{4CE988EF-69F2-4C00-90A5-FBB091A5EE46}" destId="{79FB2FA6-C1FC-4260-AC34-65DDB5CC90F8}" srcOrd="5" destOrd="0" presId="urn:microsoft.com/office/officeart/2005/8/layout/hChevron3"/>
    <dgm:cxn modelId="{779A414C-13A4-4D22-9788-03FCC5ECFF38}" type="presParOf" srcId="{4CE988EF-69F2-4C00-90A5-FBB091A5EE46}" destId="{E5785453-9140-4813-9A6E-24766BA3A805}" srcOrd="6" destOrd="0" presId="urn:microsoft.com/office/officeart/2005/8/layout/hChevron3"/>
    <dgm:cxn modelId="{7C72F3A1-6BEA-4A01-B065-830444E16A1F}" type="presParOf" srcId="{4CE988EF-69F2-4C00-90A5-FBB091A5EE46}" destId="{3AF6BF94-246B-4EDF-8394-B8F4FDB1A936}" srcOrd="7" destOrd="0" presId="urn:microsoft.com/office/officeart/2005/8/layout/hChevron3"/>
    <dgm:cxn modelId="{D8F6808F-2E52-4A5C-AB62-F3F4DDFF8D93}" type="presParOf" srcId="{4CE988EF-69F2-4C00-90A5-FBB091A5EE46}" destId="{3608CA4B-3C66-40D0-B098-E9C51E588B75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AD1670-D12B-485D-A193-A27248A6AEC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8F7E11E-6CE3-4A1D-8FB8-60E9F596B50E}">
      <dgm:prSet phldrT="[Teks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dirty="0" smtClean="0"/>
            <a:t>1.</a:t>
          </a:r>
          <a:endParaRPr lang="pl-PL" dirty="0"/>
        </a:p>
      </dgm:t>
    </dgm:pt>
    <dgm:pt modelId="{578D735B-BF7A-4DDB-94AC-2EEA66D1C18B}" type="parTrans" cxnId="{7428E607-C16F-4234-AACC-4F9D0B42FAD5}">
      <dgm:prSet/>
      <dgm:spPr/>
      <dgm:t>
        <a:bodyPr/>
        <a:lstStyle/>
        <a:p>
          <a:endParaRPr lang="pl-PL"/>
        </a:p>
      </dgm:t>
    </dgm:pt>
    <dgm:pt modelId="{328E3C98-084D-4F9B-9E8C-7DF22A8BE70D}" type="sibTrans" cxnId="{7428E607-C16F-4234-AACC-4F9D0B42FAD5}">
      <dgm:prSet/>
      <dgm:spPr/>
      <dgm:t>
        <a:bodyPr/>
        <a:lstStyle/>
        <a:p>
          <a:endParaRPr lang="pl-PL"/>
        </a:p>
      </dgm:t>
    </dgm:pt>
    <dgm:pt modelId="{481AC5A0-6B9A-43FC-B58E-D9CFEC145FDD}">
      <dgm:prSet phldrT="[Teks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dirty="0" smtClean="0"/>
            <a:t>Odczuwanie potrzeby współpracy  i świadomość jej korzyści.</a:t>
          </a:r>
          <a:endParaRPr lang="pl-PL" dirty="0"/>
        </a:p>
      </dgm:t>
    </dgm:pt>
    <dgm:pt modelId="{16B6C5F1-F753-469A-B4E6-FEB9C7546164}" type="parTrans" cxnId="{9C0500FE-DC7D-4B59-978B-9F30A7FA26D2}">
      <dgm:prSet/>
      <dgm:spPr/>
      <dgm:t>
        <a:bodyPr/>
        <a:lstStyle/>
        <a:p>
          <a:endParaRPr lang="pl-PL"/>
        </a:p>
      </dgm:t>
    </dgm:pt>
    <dgm:pt modelId="{5F0EAF4F-178A-46B8-8463-486C3C7EA93D}" type="sibTrans" cxnId="{9C0500FE-DC7D-4B59-978B-9F30A7FA26D2}">
      <dgm:prSet/>
      <dgm:spPr/>
      <dgm:t>
        <a:bodyPr/>
        <a:lstStyle/>
        <a:p>
          <a:endParaRPr lang="pl-PL"/>
        </a:p>
      </dgm:t>
    </dgm:pt>
    <dgm:pt modelId="{C46C228B-0D4B-46F2-A13F-A480C8CF1F21}">
      <dgm:prSet phldrT="[Teks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dirty="0" smtClean="0"/>
            <a:t>2.</a:t>
          </a:r>
          <a:endParaRPr lang="pl-PL" dirty="0"/>
        </a:p>
      </dgm:t>
    </dgm:pt>
    <dgm:pt modelId="{A2EB41F3-5401-4B89-B3BE-7A996CC0B03E}" type="parTrans" cxnId="{523AA14F-C744-4AE0-BB30-0531D492E799}">
      <dgm:prSet/>
      <dgm:spPr/>
      <dgm:t>
        <a:bodyPr/>
        <a:lstStyle/>
        <a:p>
          <a:endParaRPr lang="pl-PL"/>
        </a:p>
      </dgm:t>
    </dgm:pt>
    <dgm:pt modelId="{BA683F44-2BDC-495E-A3A9-AD2E69705805}" type="sibTrans" cxnId="{523AA14F-C744-4AE0-BB30-0531D492E799}">
      <dgm:prSet/>
      <dgm:spPr/>
      <dgm:t>
        <a:bodyPr/>
        <a:lstStyle/>
        <a:p>
          <a:endParaRPr lang="pl-PL"/>
        </a:p>
      </dgm:t>
    </dgm:pt>
    <dgm:pt modelId="{38B8410E-2E05-4A6B-82F0-B22199F3DBF6}">
      <dgm:prSet phldrT="[Teks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dirty="0" smtClean="0"/>
            <a:t>Wzajemne zaufanie.</a:t>
          </a:r>
          <a:endParaRPr lang="pl-PL" dirty="0"/>
        </a:p>
      </dgm:t>
    </dgm:pt>
    <dgm:pt modelId="{5B5E3FB7-E7C0-452D-ADAE-D934CBC8C322}" type="parTrans" cxnId="{74830BC2-9F5F-4481-B6F3-0C2545E807DC}">
      <dgm:prSet/>
      <dgm:spPr/>
      <dgm:t>
        <a:bodyPr/>
        <a:lstStyle/>
        <a:p>
          <a:endParaRPr lang="pl-PL"/>
        </a:p>
      </dgm:t>
    </dgm:pt>
    <dgm:pt modelId="{374E0AB4-BABF-4534-B56C-71EBDBB3F2DB}" type="sibTrans" cxnId="{74830BC2-9F5F-4481-B6F3-0C2545E807DC}">
      <dgm:prSet/>
      <dgm:spPr/>
      <dgm:t>
        <a:bodyPr/>
        <a:lstStyle/>
        <a:p>
          <a:endParaRPr lang="pl-PL"/>
        </a:p>
      </dgm:t>
    </dgm:pt>
    <dgm:pt modelId="{B74368D3-66CB-4427-B259-628258A11551}">
      <dgm:prSet phldrT="[Teks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pl-PL" dirty="0" smtClean="0"/>
            <a:t>3.</a:t>
          </a:r>
          <a:endParaRPr lang="pl-PL" dirty="0"/>
        </a:p>
      </dgm:t>
    </dgm:pt>
    <dgm:pt modelId="{5AF3B208-1BD3-43CD-9C83-A9811EDBDF6A}" type="parTrans" cxnId="{31C4DACA-575A-4668-B917-9388006E52BC}">
      <dgm:prSet/>
      <dgm:spPr/>
      <dgm:t>
        <a:bodyPr/>
        <a:lstStyle/>
        <a:p>
          <a:endParaRPr lang="pl-PL"/>
        </a:p>
      </dgm:t>
    </dgm:pt>
    <dgm:pt modelId="{B7240122-9367-4338-B9F3-18DB3AEA0C7F}" type="sibTrans" cxnId="{31C4DACA-575A-4668-B917-9388006E52BC}">
      <dgm:prSet/>
      <dgm:spPr/>
      <dgm:t>
        <a:bodyPr/>
        <a:lstStyle/>
        <a:p>
          <a:endParaRPr lang="pl-PL"/>
        </a:p>
      </dgm:t>
    </dgm:pt>
    <dgm:pt modelId="{96B49C6D-6DFF-4A49-8B46-6DCAB48468F8}">
      <dgm:prSet phldrT="[Teks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dirty="0" smtClean="0"/>
            <a:t>Porozumienie co do wartości i celów.</a:t>
          </a:r>
          <a:endParaRPr lang="pl-PL" dirty="0"/>
        </a:p>
      </dgm:t>
    </dgm:pt>
    <dgm:pt modelId="{37188179-317C-4409-8AB9-176E44F81C1F}" type="parTrans" cxnId="{83723430-C8ED-4860-BB02-336EEF7F4864}">
      <dgm:prSet/>
      <dgm:spPr/>
      <dgm:t>
        <a:bodyPr/>
        <a:lstStyle/>
        <a:p>
          <a:endParaRPr lang="pl-PL"/>
        </a:p>
      </dgm:t>
    </dgm:pt>
    <dgm:pt modelId="{DDAF1D0A-FDB3-464E-B98E-36427311BB9D}" type="sibTrans" cxnId="{83723430-C8ED-4860-BB02-336EEF7F4864}">
      <dgm:prSet/>
      <dgm:spPr/>
      <dgm:t>
        <a:bodyPr/>
        <a:lstStyle/>
        <a:p>
          <a:endParaRPr lang="pl-PL"/>
        </a:p>
      </dgm:t>
    </dgm:pt>
    <dgm:pt modelId="{5987C16E-14F4-405F-935A-3CE83A4459EA}">
      <dgm:prSet phldrT="[Teks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dirty="0" smtClean="0"/>
            <a:t>4</a:t>
          </a:r>
          <a:endParaRPr lang="pl-PL" dirty="0"/>
        </a:p>
      </dgm:t>
    </dgm:pt>
    <dgm:pt modelId="{7610CD7F-37AD-4E08-914B-6B876F776BD4}" type="parTrans" cxnId="{18F5B569-86BE-4EF0-897A-041CE9125276}">
      <dgm:prSet/>
      <dgm:spPr/>
      <dgm:t>
        <a:bodyPr/>
        <a:lstStyle/>
        <a:p>
          <a:endParaRPr lang="pl-PL"/>
        </a:p>
      </dgm:t>
    </dgm:pt>
    <dgm:pt modelId="{96CADC11-BB04-41A8-9BBA-6EF4FFE07510}" type="sibTrans" cxnId="{18F5B569-86BE-4EF0-897A-041CE9125276}">
      <dgm:prSet/>
      <dgm:spPr/>
      <dgm:t>
        <a:bodyPr/>
        <a:lstStyle/>
        <a:p>
          <a:endParaRPr lang="pl-PL"/>
        </a:p>
      </dgm:t>
    </dgm:pt>
    <dgm:pt modelId="{CCF8B194-648F-483D-92EA-F69A849E23AE}">
      <dgm:prSet phldrT="[Teks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dirty="0" smtClean="0"/>
            <a:t>5.</a:t>
          </a:r>
          <a:endParaRPr lang="pl-PL" dirty="0"/>
        </a:p>
      </dgm:t>
    </dgm:pt>
    <dgm:pt modelId="{F475BF52-79EE-4F7F-B02E-6889575972D2}" type="parTrans" cxnId="{BD1C7BF7-4207-4D0E-82A7-E5E0740C4C17}">
      <dgm:prSet/>
      <dgm:spPr/>
      <dgm:t>
        <a:bodyPr/>
        <a:lstStyle/>
        <a:p>
          <a:endParaRPr lang="pl-PL"/>
        </a:p>
      </dgm:t>
    </dgm:pt>
    <dgm:pt modelId="{67317C46-7891-403E-BE0D-4F11AC0F6BFE}" type="sibTrans" cxnId="{BD1C7BF7-4207-4D0E-82A7-E5E0740C4C17}">
      <dgm:prSet/>
      <dgm:spPr/>
      <dgm:t>
        <a:bodyPr/>
        <a:lstStyle/>
        <a:p>
          <a:endParaRPr lang="pl-PL"/>
        </a:p>
      </dgm:t>
    </dgm:pt>
    <dgm:pt modelId="{603C32D4-BFC7-4530-94A0-D2A56BE59E93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dirty="0" smtClean="0"/>
            <a:t>Wspólny język.</a:t>
          </a:r>
          <a:endParaRPr lang="pl-PL" dirty="0"/>
        </a:p>
      </dgm:t>
    </dgm:pt>
    <dgm:pt modelId="{4309FFA9-F70A-431B-9A2C-858BAF74A187}" type="parTrans" cxnId="{405C9BB4-BD7F-4914-BE16-3680605F83CC}">
      <dgm:prSet/>
      <dgm:spPr/>
      <dgm:t>
        <a:bodyPr/>
        <a:lstStyle/>
        <a:p>
          <a:endParaRPr lang="pl-PL"/>
        </a:p>
      </dgm:t>
    </dgm:pt>
    <dgm:pt modelId="{2C81E754-FE3A-4997-AF48-305836F9D201}" type="sibTrans" cxnId="{405C9BB4-BD7F-4914-BE16-3680605F83CC}">
      <dgm:prSet/>
      <dgm:spPr/>
      <dgm:t>
        <a:bodyPr/>
        <a:lstStyle/>
        <a:p>
          <a:endParaRPr lang="pl-PL"/>
        </a:p>
      </dgm:t>
    </dgm:pt>
    <dgm:pt modelId="{2CD4165B-8FA8-42D0-92CD-9E0286688F6D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dirty="0" smtClean="0"/>
            <a:t>Okazywanie szacunku dla wiedzy i doświadczenia członków zespołu.</a:t>
          </a:r>
          <a:endParaRPr lang="pl-PL" dirty="0"/>
        </a:p>
      </dgm:t>
    </dgm:pt>
    <dgm:pt modelId="{A51D00D4-83B1-4A55-AB0A-5AE79CB3C9C6}" type="parTrans" cxnId="{EF8D5FA2-841F-4F61-A298-D6859ED197AF}">
      <dgm:prSet/>
      <dgm:spPr/>
      <dgm:t>
        <a:bodyPr/>
        <a:lstStyle/>
        <a:p>
          <a:endParaRPr lang="pl-PL"/>
        </a:p>
      </dgm:t>
    </dgm:pt>
    <dgm:pt modelId="{583D8072-1253-46DC-880B-21DACF57C505}" type="sibTrans" cxnId="{EF8D5FA2-841F-4F61-A298-D6859ED197AF}">
      <dgm:prSet/>
      <dgm:spPr/>
      <dgm:t>
        <a:bodyPr/>
        <a:lstStyle/>
        <a:p>
          <a:endParaRPr lang="pl-PL"/>
        </a:p>
      </dgm:t>
    </dgm:pt>
    <dgm:pt modelId="{D6C05162-110F-48B6-AA4B-7E1F27A798F9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dirty="0" smtClean="0"/>
            <a:t>7</a:t>
          </a:r>
          <a:endParaRPr lang="pl-PL" dirty="0"/>
        </a:p>
      </dgm:t>
    </dgm:pt>
    <dgm:pt modelId="{754C51CF-73BB-45B1-BA8A-16FF336F12AE}" type="parTrans" cxnId="{5976BEF5-4B1B-4133-86AE-6B5D672DC9C4}">
      <dgm:prSet/>
      <dgm:spPr/>
      <dgm:t>
        <a:bodyPr/>
        <a:lstStyle/>
        <a:p>
          <a:endParaRPr lang="pl-PL"/>
        </a:p>
      </dgm:t>
    </dgm:pt>
    <dgm:pt modelId="{B69B7859-8340-4B84-9F0D-20C1B3B37358}" type="sibTrans" cxnId="{5976BEF5-4B1B-4133-86AE-6B5D672DC9C4}">
      <dgm:prSet/>
      <dgm:spPr/>
      <dgm:t>
        <a:bodyPr/>
        <a:lstStyle/>
        <a:p>
          <a:endParaRPr lang="pl-PL"/>
        </a:p>
      </dgm:t>
    </dgm:pt>
    <dgm:pt modelId="{30260FED-326F-4B8C-8E72-C24E5EAA13D8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dirty="0" smtClean="0"/>
            <a:t>Wzajemne rozpoznawanie sił, potrzeb i ograniczeń.</a:t>
          </a:r>
          <a:endParaRPr lang="pl-PL" dirty="0"/>
        </a:p>
      </dgm:t>
    </dgm:pt>
    <dgm:pt modelId="{94EE8C46-421D-47F1-B8FF-C38E41A000C1}" type="parTrans" cxnId="{DE35C2A2-C6D0-4E35-84FD-47ABF039F7B2}">
      <dgm:prSet/>
      <dgm:spPr/>
      <dgm:t>
        <a:bodyPr/>
        <a:lstStyle/>
        <a:p>
          <a:endParaRPr lang="pl-PL"/>
        </a:p>
      </dgm:t>
    </dgm:pt>
    <dgm:pt modelId="{225764B4-C86D-4A9D-902B-C1E2ACEB1DF3}" type="sibTrans" cxnId="{DE35C2A2-C6D0-4E35-84FD-47ABF039F7B2}">
      <dgm:prSet/>
      <dgm:spPr/>
      <dgm:t>
        <a:bodyPr/>
        <a:lstStyle/>
        <a:p>
          <a:endParaRPr lang="pl-PL"/>
        </a:p>
      </dgm:t>
    </dgm:pt>
    <dgm:pt modelId="{D4D25368-C60A-4F2B-9638-F21D9B201306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dirty="0" smtClean="0"/>
            <a:t>8</a:t>
          </a:r>
          <a:endParaRPr lang="pl-PL" dirty="0"/>
        </a:p>
      </dgm:t>
    </dgm:pt>
    <dgm:pt modelId="{7BBF272B-F50B-4AB1-A45F-9F10930FEE17}" type="parTrans" cxnId="{BAFECD4E-D0F3-409B-8C18-A96D66DE9C72}">
      <dgm:prSet/>
      <dgm:spPr/>
      <dgm:t>
        <a:bodyPr/>
        <a:lstStyle/>
        <a:p>
          <a:endParaRPr lang="pl-PL"/>
        </a:p>
      </dgm:t>
    </dgm:pt>
    <dgm:pt modelId="{F65FFE76-B3A8-48B7-9CC0-5563090DEA37}" type="sibTrans" cxnId="{BAFECD4E-D0F3-409B-8C18-A96D66DE9C72}">
      <dgm:prSet/>
      <dgm:spPr/>
      <dgm:t>
        <a:bodyPr/>
        <a:lstStyle/>
        <a:p>
          <a:endParaRPr lang="pl-PL"/>
        </a:p>
      </dgm:t>
    </dgm:pt>
    <dgm:pt modelId="{9A09E9EB-E612-4F05-B1C3-2C218968EA54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dirty="0" smtClean="0"/>
            <a:t>9</a:t>
          </a:r>
          <a:endParaRPr lang="pl-PL" dirty="0"/>
        </a:p>
      </dgm:t>
    </dgm:pt>
    <dgm:pt modelId="{81C2AC28-F5B3-4D7F-A2BD-67DD90F5114C}" type="parTrans" cxnId="{53577DE1-05CC-4DB7-A801-84BD5DF1A877}">
      <dgm:prSet/>
      <dgm:spPr/>
      <dgm:t>
        <a:bodyPr/>
        <a:lstStyle/>
        <a:p>
          <a:endParaRPr lang="pl-PL"/>
        </a:p>
      </dgm:t>
    </dgm:pt>
    <dgm:pt modelId="{9DDFADFC-5E4D-44FC-B57B-E851E171685E}" type="sibTrans" cxnId="{53577DE1-05CC-4DB7-A801-84BD5DF1A877}">
      <dgm:prSet/>
      <dgm:spPr/>
      <dgm:t>
        <a:bodyPr/>
        <a:lstStyle/>
        <a:p>
          <a:endParaRPr lang="pl-PL"/>
        </a:p>
      </dgm:t>
    </dgm:pt>
    <dgm:pt modelId="{C62471D1-250F-4FA8-82BA-9DDE8BE8009A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dirty="0" smtClean="0"/>
            <a:t>Wspólne podejmowanie decyzji i ryzyka.</a:t>
          </a:r>
          <a:endParaRPr lang="pl-PL" dirty="0"/>
        </a:p>
      </dgm:t>
    </dgm:pt>
    <dgm:pt modelId="{77C5A6A4-0B59-4EC2-B95E-20D822C62942}" type="parTrans" cxnId="{7FFAC3C6-FECE-4FF8-96CD-2C10CD6130C3}">
      <dgm:prSet/>
      <dgm:spPr/>
      <dgm:t>
        <a:bodyPr/>
        <a:lstStyle/>
        <a:p>
          <a:endParaRPr lang="pl-PL"/>
        </a:p>
      </dgm:t>
    </dgm:pt>
    <dgm:pt modelId="{DA1AD3BB-23F1-45BD-8F1C-B44883E29EDD}" type="sibTrans" cxnId="{7FFAC3C6-FECE-4FF8-96CD-2C10CD6130C3}">
      <dgm:prSet/>
      <dgm:spPr/>
      <dgm:t>
        <a:bodyPr/>
        <a:lstStyle/>
        <a:p>
          <a:endParaRPr lang="pl-PL"/>
        </a:p>
      </dgm:t>
    </dgm:pt>
    <dgm:pt modelId="{CB1607E9-1015-4FFA-8F2B-023BA2600771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dirty="0" smtClean="0"/>
            <a:t>Sprawna komunikacja, rozwiązywanie konfliktów.</a:t>
          </a:r>
          <a:endParaRPr lang="pl-PL" dirty="0"/>
        </a:p>
      </dgm:t>
    </dgm:pt>
    <dgm:pt modelId="{89A6B33D-D228-49C8-A849-3D62B55D0DC0}" type="parTrans" cxnId="{671D1077-CEB7-4D1A-A38A-8CC89D9F62C7}">
      <dgm:prSet/>
      <dgm:spPr/>
      <dgm:t>
        <a:bodyPr/>
        <a:lstStyle/>
        <a:p>
          <a:endParaRPr lang="pl-PL"/>
        </a:p>
      </dgm:t>
    </dgm:pt>
    <dgm:pt modelId="{7519BB08-7DE8-4B79-9253-6DD3F6ACF50D}" type="sibTrans" cxnId="{671D1077-CEB7-4D1A-A38A-8CC89D9F62C7}">
      <dgm:prSet/>
      <dgm:spPr/>
      <dgm:t>
        <a:bodyPr/>
        <a:lstStyle/>
        <a:p>
          <a:endParaRPr lang="pl-PL"/>
        </a:p>
      </dgm:t>
    </dgm:pt>
    <dgm:pt modelId="{FD937633-D89A-417D-B1F7-C1AFEBDD7A7F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dirty="0" smtClean="0"/>
            <a:t>6</a:t>
          </a:r>
          <a:endParaRPr lang="pl-PL" dirty="0"/>
        </a:p>
      </dgm:t>
    </dgm:pt>
    <dgm:pt modelId="{FE78718A-5FCE-429F-BFA9-682BBB5C58F4}" type="parTrans" cxnId="{8C04C6F8-8CA1-4E5C-B581-7B277DC8813B}">
      <dgm:prSet/>
      <dgm:spPr/>
    </dgm:pt>
    <dgm:pt modelId="{18C4300D-F2FC-4E06-8C1C-A73C5173E0AB}" type="sibTrans" cxnId="{8C04C6F8-8CA1-4E5C-B581-7B277DC8813B}">
      <dgm:prSet/>
      <dgm:spPr/>
    </dgm:pt>
    <dgm:pt modelId="{F61F405A-5694-4BCE-8DA0-43BBDAB4F846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dirty="0" smtClean="0"/>
            <a:t>Wiara w pozytywne intencje innych.</a:t>
          </a:r>
          <a:endParaRPr lang="pl-PL" dirty="0"/>
        </a:p>
      </dgm:t>
    </dgm:pt>
    <dgm:pt modelId="{7424ADA7-A6C8-4B45-B33B-3794E6A0FAAC}" type="parTrans" cxnId="{A7E84230-5C37-4F95-9626-2578FE27315D}">
      <dgm:prSet/>
      <dgm:spPr/>
    </dgm:pt>
    <dgm:pt modelId="{AFA5A82B-BB9E-4D4F-8396-240F60DC1961}" type="sibTrans" cxnId="{A7E84230-5C37-4F95-9626-2578FE27315D}">
      <dgm:prSet/>
      <dgm:spPr/>
    </dgm:pt>
    <dgm:pt modelId="{D6517533-7BF8-4251-8585-8329408E6621}" type="pres">
      <dgm:prSet presAssocID="{C7AD1670-D12B-485D-A193-A27248A6AEC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A4C4712-B05A-452C-8CE2-08EB2617E500}" type="pres">
      <dgm:prSet presAssocID="{88F7E11E-6CE3-4A1D-8FB8-60E9F596B50E}" presName="composite" presStyleCnt="0"/>
      <dgm:spPr/>
    </dgm:pt>
    <dgm:pt modelId="{64A8611B-71D1-4F2D-B6AA-BCF40252F635}" type="pres">
      <dgm:prSet presAssocID="{88F7E11E-6CE3-4A1D-8FB8-60E9F596B50E}" presName="parentText" presStyleLbl="alignNode1" presStyleIdx="0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D3CD7A6-A02A-4D38-9280-A511A04AAF64}" type="pres">
      <dgm:prSet presAssocID="{88F7E11E-6CE3-4A1D-8FB8-60E9F596B50E}" presName="descendantText" presStyleLbl="alignAcc1" presStyleIdx="0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AF13FDA-EB9F-4A29-877D-B030E9EA3938}" type="pres">
      <dgm:prSet presAssocID="{328E3C98-084D-4F9B-9E8C-7DF22A8BE70D}" presName="sp" presStyleCnt="0"/>
      <dgm:spPr/>
    </dgm:pt>
    <dgm:pt modelId="{85AB9E3C-905E-4E64-B9B5-0A41617D1F9B}" type="pres">
      <dgm:prSet presAssocID="{C46C228B-0D4B-46F2-A13F-A480C8CF1F21}" presName="composite" presStyleCnt="0"/>
      <dgm:spPr/>
    </dgm:pt>
    <dgm:pt modelId="{2FA7396E-8831-4D29-A38A-A61C0731B20B}" type="pres">
      <dgm:prSet presAssocID="{C46C228B-0D4B-46F2-A13F-A480C8CF1F21}" presName="parentText" presStyleLbl="alignNode1" presStyleIdx="1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072F887-01E6-4659-93F6-CDA423EB113F}" type="pres">
      <dgm:prSet presAssocID="{C46C228B-0D4B-46F2-A13F-A480C8CF1F21}" presName="descendantText" presStyleLbl="alignAcc1" presStyleIdx="1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4A6579B-00C7-4F70-BC68-C67DED0524F9}" type="pres">
      <dgm:prSet presAssocID="{BA683F44-2BDC-495E-A3A9-AD2E69705805}" presName="sp" presStyleCnt="0"/>
      <dgm:spPr/>
    </dgm:pt>
    <dgm:pt modelId="{53FBF9AA-D7B5-4A7E-8923-B3302917ED7F}" type="pres">
      <dgm:prSet presAssocID="{B74368D3-66CB-4427-B259-628258A11551}" presName="composite" presStyleCnt="0"/>
      <dgm:spPr/>
    </dgm:pt>
    <dgm:pt modelId="{4B1262E7-3817-45D3-ADE8-CF9F6F68AD1C}" type="pres">
      <dgm:prSet presAssocID="{B74368D3-66CB-4427-B259-628258A11551}" presName="parentText" presStyleLbl="alignNode1" presStyleIdx="2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48E5E04-3725-4665-9603-4D09CBCB7533}" type="pres">
      <dgm:prSet presAssocID="{B74368D3-66CB-4427-B259-628258A11551}" presName="descendantText" presStyleLbl="alignAcc1" presStyleIdx="2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DDCA80A-DAE2-4828-9FCE-35D2DF4C705B}" type="pres">
      <dgm:prSet presAssocID="{B7240122-9367-4338-B9F3-18DB3AEA0C7F}" presName="sp" presStyleCnt="0"/>
      <dgm:spPr/>
    </dgm:pt>
    <dgm:pt modelId="{C02994A8-AA5C-4474-9130-89B0BB093D8B}" type="pres">
      <dgm:prSet presAssocID="{5987C16E-14F4-405F-935A-3CE83A4459EA}" presName="composite" presStyleCnt="0"/>
      <dgm:spPr/>
    </dgm:pt>
    <dgm:pt modelId="{B9D3346A-1D80-411C-8632-74537A972EFB}" type="pres">
      <dgm:prSet presAssocID="{5987C16E-14F4-405F-935A-3CE83A4459EA}" presName="parentText" presStyleLbl="alignNode1" presStyleIdx="3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624156B-8489-4BBA-93C6-BC9DC3AE19F9}" type="pres">
      <dgm:prSet presAssocID="{5987C16E-14F4-405F-935A-3CE83A4459EA}" presName="descendantText" presStyleLbl="alignAcc1" presStyleIdx="3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9BCDA93-0671-4635-8AE2-D948A14FCB5F}" type="pres">
      <dgm:prSet presAssocID="{96CADC11-BB04-41A8-9BBA-6EF4FFE07510}" presName="sp" presStyleCnt="0"/>
      <dgm:spPr/>
    </dgm:pt>
    <dgm:pt modelId="{7D9C84EE-EF5F-43EA-8F8C-2B60E8DFA37D}" type="pres">
      <dgm:prSet presAssocID="{CCF8B194-648F-483D-92EA-F69A849E23AE}" presName="composite" presStyleCnt="0"/>
      <dgm:spPr/>
    </dgm:pt>
    <dgm:pt modelId="{D6161BDF-3B79-422F-9E05-EC83B6266CED}" type="pres">
      <dgm:prSet presAssocID="{CCF8B194-648F-483D-92EA-F69A849E23AE}" presName="parentText" presStyleLbl="alignNode1" presStyleIdx="4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2294716-E13D-4772-8788-57C3EADE2CFA}" type="pres">
      <dgm:prSet presAssocID="{CCF8B194-648F-483D-92EA-F69A849E23AE}" presName="descendantText" presStyleLbl="alignAcc1" presStyleIdx="4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8130F78-275E-4B12-804E-B439E919AA7E}" type="pres">
      <dgm:prSet presAssocID="{67317C46-7891-403E-BE0D-4F11AC0F6BFE}" presName="sp" presStyleCnt="0"/>
      <dgm:spPr/>
    </dgm:pt>
    <dgm:pt modelId="{FCCC6B1F-500B-4EFA-93F0-D40146BC2822}" type="pres">
      <dgm:prSet presAssocID="{FD937633-D89A-417D-B1F7-C1AFEBDD7A7F}" presName="composite" presStyleCnt="0"/>
      <dgm:spPr/>
    </dgm:pt>
    <dgm:pt modelId="{3D4331D7-F38D-48CF-89F6-63B76434B70E}" type="pres">
      <dgm:prSet presAssocID="{FD937633-D89A-417D-B1F7-C1AFEBDD7A7F}" presName="parentText" presStyleLbl="alignNode1" presStyleIdx="5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BC71783-5C8A-4EE1-B44B-E3BCE059A84F}" type="pres">
      <dgm:prSet presAssocID="{FD937633-D89A-417D-B1F7-C1AFEBDD7A7F}" presName="descendantText" presStyleLbl="alignAcc1" presStyleIdx="5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71F34FD-472F-4360-ADF6-AA5843C008A8}" type="pres">
      <dgm:prSet presAssocID="{18C4300D-F2FC-4E06-8C1C-A73C5173E0AB}" presName="sp" presStyleCnt="0"/>
      <dgm:spPr/>
    </dgm:pt>
    <dgm:pt modelId="{44B426B8-0571-4CC0-AFDD-5687CF5320EE}" type="pres">
      <dgm:prSet presAssocID="{D6C05162-110F-48B6-AA4B-7E1F27A798F9}" presName="composite" presStyleCnt="0"/>
      <dgm:spPr/>
    </dgm:pt>
    <dgm:pt modelId="{4AA208D2-A549-4DD8-BEC6-85B2FAADD7E9}" type="pres">
      <dgm:prSet presAssocID="{D6C05162-110F-48B6-AA4B-7E1F27A798F9}" presName="parentText" presStyleLbl="alignNode1" presStyleIdx="6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3F6D901-5ABE-452C-BF63-CE075569BAB1}" type="pres">
      <dgm:prSet presAssocID="{D6C05162-110F-48B6-AA4B-7E1F27A798F9}" presName="descendantText" presStyleLbl="alignAcc1" presStyleIdx="6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F2FAA4A-6032-48AA-82AF-E1F299D9DFCC}" type="pres">
      <dgm:prSet presAssocID="{B69B7859-8340-4B84-9F0D-20C1B3B37358}" presName="sp" presStyleCnt="0"/>
      <dgm:spPr/>
    </dgm:pt>
    <dgm:pt modelId="{197B730D-3D41-42BC-B2AD-007E9516EBBB}" type="pres">
      <dgm:prSet presAssocID="{D4D25368-C60A-4F2B-9638-F21D9B201306}" presName="composite" presStyleCnt="0"/>
      <dgm:spPr/>
    </dgm:pt>
    <dgm:pt modelId="{A946A0EE-E371-4B35-BACA-B7FAB6A1C60B}" type="pres">
      <dgm:prSet presAssocID="{D4D25368-C60A-4F2B-9638-F21D9B201306}" presName="parentText" presStyleLbl="alignNode1" presStyleIdx="7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D587D43-26E2-40DF-91AC-CA5ACA0F6E18}" type="pres">
      <dgm:prSet presAssocID="{D4D25368-C60A-4F2B-9638-F21D9B201306}" presName="descendantText" presStyleLbl="alignAcc1" presStyleIdx="7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DD3CABE-00C3-4445-B52C-F27D3FAFD297}" type="pres">
      <dgm:prSet presAssocID="{F65FFE76-B3A8-48B7-9CC0-5563090DEA37}" presName="sp" presStyleCnt="0"/>
      <dgm:spPr/>
    </dgm:pt>
    <dgm:pt modelId="{00B2A431-1985-4FF6-B361-417DC1A91AA9}" type="pres">
      <dgm:prSet presAssocID="{9A09E9EB-E612-4F05-B1C3-2C218968EA54}" presName="composite" presStyleCnt="0"/>
      <dgm:spPr/>
    </dgm:pt>
    <dgm:pt modelId="{2E038378-4089-4F72-8F85-7CC6FC599059}" type="pres">
      <dgm:prSet presAssocID="{9A09E9EB-E612-4F05-B1C3-2C218968EA54}" presName="parentText" presStyleLbl="alignNode1" presStyleIdx="8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C0B7F3A-8231-4169-8E2A-A096A23098DA}" type="pres">
      <dgm:prSet presAssocID="{9A09E9EB-E612-4F05-B1C3-2C218968EA54}" presName="descendantText" presStyleLbl="alignAcc1" presStyleIdx="8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AFECD4E-D0F3-409B-8C18-A96D66DE9C72}" srcId="{C7AD1670-D12B-485D-A193-A27248A6AECD}" destId="{D4D25368-C60A-4F2B-9638-F21D9B201306}" srcOrd="7" destOrd="0" parTransId="{7BBF272B-F50B-4AB1-A45F-9F10930FEE17}" sibTransId="{F65FFE76-B3A8-48B7-9CC0-5563090DEA37}"/>
    <dgm:cxn modelId="{A7E84230-5C37-4F95-9626-2578FE27315D}" srcId="{FD937633-D89A-417D-B1F7-C1AFEBDD7A7F}" destId="{F61F405A-5694-4BCE-8DA0-43BBDAB4F846}" srcOrd="0" destOrd="0" parTransId="{7424ADA7-A6C8-4B45-B33B-3794E6A0FAAC}" sibTransId="{AFA5A82B-BB9E-4D4F-8396-240F60DC1961}"/>
    <dgm:cxn modelId="{59C6AA11-AB36-469A-A91C-FAD018BCA66A}" type="presOf" srcId="{88F7E11E-6CE3-4A1D-8FB8-60E9F596B50E}" destId="{64A8611B-71D1-4F2D-B6AA-BCF40252F635}" srcOrd="0" destOrd="0" presId="urn:microsoft.com/office/officeart/2005/8/layout/chevron2"/>
    <dgm:cxn modelId="{18F5B569-86BE-4EF0-897A-041CE9125276}" srcId="{C7AD1670-D12B-485D-A193-A27248A6AECD}" destId="{5987C16E-14F4-405F-935A-3CE83A4459EA}" srcOrd="3" destOrd="0" parTransId="{7610CD7F-37AD-4E08-914B-6B876F776BD4}" sibTransId="{96CADC11-BB04-41A8-9BBA-6EF4FFE07510}"/>
    <dgm:cxn modelId="{74830BC2-9F5F-4481-B6F3-0C2545E807DC}" srcId="{C46C228B-0D4B-46F2-A13F-A480C8CF1F21}" destId="{38B8410E-2E05-4A6B-82F0-B22199F3DBF6}" srcOrd="0" destOrd="0" parTransId="{5B5E3FB7-E7C0-452D-ADAE-D934CBC8C322}" sibTransId="{374E0AB4-BABF-4534-B56C-71EBDBB3F2DB}"/>
    <dgm:cxn modelId="{BD1C7BF7-4207-4D0E-82A7-E5E0740C4C17}" srcId="{C7AD1670-D12B-485D-A193-A27248A6AECD}" destId="{CCF8B194-648F-483D-92EA-F69A849E23AE}" srcOrd="4" destOrd="0" parTransId="{F475BF52-79EE-4F7F-B02E-6889575972D2}" sibTransId="{67317C46-7891-403E-BE0D-4F11AC0F6BFE}"/>
    <dgm:cxn modelId="{523AA14F-C744-4AE0-BB30-0531D492E799}" srcId="{C7AD1670-D12B-485D-A193-A27248A6AECD}" destId="{C46C228B-0D4B-46F2-A13F-A480C8CF1F21}" srcOrd="1" destOrd="0" parTransId="{A2EB41F3-5401-4B89-B3BE-7A996CC0B03E}" sibTransId="{BA683F44-2BDC-495E-A3A9-AD2E69705805}"/>
    <dgm:cxn modelId="{8C04C6F8-8CA1-4E5C-B581-7B277DC8813B}" srcId="{C7AD1670-D12B-485D-A193-A27248A6AECD}" destId="{FD937633-D89A-417D-B1F7-C1AFEBDD7A7F}" srcOrd="5" destOrd="0" parTransId="{FE78718A-5FCE-429F-BFA9-682BBB5C58F4}" sibTransId="{18C4300D-F2FC-4E06-8C1C-A73C5173E0AB}"/>
    <dgm:cxn modelId="{5976BEF5-4B1B-4133-86AE-6B5D672DC9C4}" srcId="{C7AD1670-D12B-485D-A193-A27248A6AECD}" destId="{D6C05162-110F-48B6-AA4B-7E1F27A798F9}" srcOrd="6" destOrd="0" parTransId="{754C51CF-73BB-45B1-BA8A-16FF336F12AE}" sibTransId="{B69B7859-8340-4B84-9F0D-20C1B3B37358}"/>
    <dgm:cxn modelId="{93F93EC9-3FE7-4B64-AAF1-E8E0D714D56A}" type="presOf" srcId="{CB1607E9-1015-4FFA-8F2B-023BA2600771}" destId="{4C0B7F3A-8231-4169-8E2A-A096A23098DA}" srcOrd="0" destOrd="0" presId="urn:microsoft.com/office/officeart/2005/8/layout/chevron2"/>
    <dgm:cxn modelId="{CFA610CA-2952-43F3-A43E-8C69D9EFE20E}" type="presOf" srcId="{B74368D3-66CB-4427-B259-628258A11551}" destId="{4B1262E7-3817-45D3-ADE8-CF9F6F68AD1C}" srcOrd="0" destOrd="0" presId="urn:microsoft.com/office/officeart/2005/8/layout/chevron2"/>
    <dgm:cxn modelId="{7FFAC3C6-FECE-4FF8-96CD-2C10CD6130C3}" srcId="{D4D25368-C60A-4F2B-9638-F21D9B201306}" destId="{C62471D1-250F-4FA8-82BA-9DDE8BE8009A}" srcOrd="0" destOrd="0" parTransId="{77C5A6A4-0B59-4EC2-B95E-20D822C62942}" sibTransId="{DA1AD3BB-23F1-45BD-8F1C-B44883E29EDD}"/>
    <dgm:cxn modelId="{55E1B220-2201-4910-AF59-D101B163FA1E}" type="presOf" srcId="{CCF8B194-648F-483D-92EA-F69A849E23AE}" destId="{D6161BDF-3B79-422F-9E05-EC83B6266CED}" srcOrd="0" destOrd="0" presId="urn:microsoft.com/office/officeart/2005/8/layout/chevron2"/>
    <dgm:cxn modelId="{5123F67D-4E44-43E3-97FD-5CBAD33A7359}" type="presOf" srcId="{C62471D1-250F-4FA8-82BA-9DDE8BE8009A}" destId="{3D587D43-26E2-40DF-91AC-CA5ACA0F6E18}" srcOrd="0" destOrd="0" presId="urn:microsoft.com/office/officeart/2005/8/layout/chevron2"/>
    <dgm:cxn modelId="{14A89920-542B-4BF3-86B6-5F38D98EC5F7}" type="presOf" srcId="{D6C05162-110F-48B6-AA4B-7E1F27A798F9}" destId="{4AA208D2-A549-4DD8-BEC6-85B2FAADD7E9}" srcOrd="0" destOrd="0" presId="urn:microsoft.com/office/officeart/2005/8/layout/chevron2"/>
    <dgm:cxn modelId="{5F1C92A9-0E64-4749-A504-96723FE03111}" type="presOf" srcId="{481AC5A0-6B9A-43FC-B58E-D9CFEC145FDD}" destId="{5D3CD7A6-A02A-4D38-9280-A511A04AAF64}" srcOrd="0" destOrd="0" presId="urn:microsoft.com/office/officeart/2005/8/layout/chevron2"/>
    <dgm:cxn modelId="{D3DFAAE5-1249-4911-9DA8-51D9AB628E57}" type="presOf" srcId="{2CD4165B-8FA8-42D0-92CD-9E0286688F6D}" destId="{12294716-E13D-4772-8788-57C3EADE2CFA}" srcOrd="0" destOrd="0" presId="urn:microsoft.com/office/officeart/2005/8/layout/chevron2"/>
    <dgm:cxn modelId="{9C0500FE-DC7D-4B59-978B-9F30A7FA26D2}" srcId="{88F7E11E-6CE3-4A1D-8FB8-60E9F596B50E}" destId="{481AC5A0-6B9A-43FC-B58E-D9CFEC145FDD}" srcOrd="0" destOrd="0" parTransId="{16B6C5F1-F753-469A-B4E6-FEB9C7546164}" sibTransId="{5F0EAF4F-178A-46B8-8463-486C3C7EA93D}"/>
    <dgm:cxn modelId="{D743D962-2267-49E7-9457-B25B2DB8C151}" type="presOf" srcId="{96B49C6D-6DFF-4A49-8B46-6DCAB48468F8}" destId="{948E5E04-3725-4665-9603-4D09CBCB7533}" srcOrd="0" destOrd="0" presId="urn:microsoft.com/office/officeart/2005/8/layout/chevron2"/>
    <dgm:cxn modelId="{92E59644-D918-493F-B586-27A647C27C01}" type="presOf" srcId="{D4D25368-C60A-4F2B-9638-F21D9B201306}" destId="{A946A0EE-E371-4B35-BACA-B7FAB6A1C60B}" srcOrd="0" destOrd="0" presId="urn:microsoft.com/office/officeart/2005/8/layout/chevron2"/>
    <dgm:cxn modelId="{A82C5FBD-D42F-47A6-8A46-315973AD0796}" type="presOf" srcId="{C46C228B-0D4B-46F2-A13F-A480C8CF1F21}" destId="{2FA7396E-8831-4D29-A38A-A61C0731B20B}" srcOrd="0" destOrd="0" presId="urn:microsoft.com/office/officeart/2005/8/layout/chevron2"/>
    <dgm:cxn modelId="{DE35C2A2-C6D0-4E35-84FD-47ABF039F7B2}" srcId="{D6C05162-110F-48B6-AA4B-7E1F27A798F9}" destId="{30260FED-326F-4B8C-8E72-C24E5EAA13D8}" srcOrd="0" destOrd="0" parTransId="{94EE8C46-421D-47F1-B8FF-C38E41A000C1}" sibTransId="{225764B4-C86D-4A9D-902B-C1E2ACEB1DF3}"/>
    <dgm:cxn modelId="{671D1077-CEB7-4D1A-A38A-8CC89D9F62C7}" srcId="{9A09E9EB-E612-4F05-B1C3-2C218968EA54}" destId="{CB1607E9-1015-4FFA-8F2B-023BA2600771}" srcOrd="0" destOrd="0" parTransId="{89A6B33D-D228-49C8-A849-3D62B55D0DC0}" sibTransId="{7519BB08-7DE8-4B79-9253-6DD3F6ACF50D}"/>
    <dgm:cxn modelId="{405C9BB4-BD7F-4914-BE16-3680605F83CC}" srcId="{5987C16E-14F4-405F-935A-3CE83A4459EA}" destId="{603C32D4-BFC7-4530-94A0-D2A56BE59E93}" srcOrd="0" destOrd="0" parTransId="{4309FFA9-F70A-431B-9A2C-858BAF74A187}" sibTransId="{2C81E754-FE3A-4997-AF48-305836F9D201}"/>
    <dgm:cxn modelId="{7428E607-C16F-4234-AACC-4F9D0B42FAD5}" srcId="{C7AD1670-D12B-485D-A193-A27248A6AECD}" destId="{88F7E11E-6CE3-4A1D-8FB8-60E9F596B50E}" srcOrd="0" destOrd="0" parTransId="{578D735B-BF7A-4DDB-94AC-2EEA66D1C18B}" sibTransId="{328E3C98-084D-4F9B-9E8C-7DF22A8BE70D}"/>
    <dgm:cxn modelId="{F9020034-685A-4A29-ADC7-AA6952B7FE95}" type="presOf" srcId="{603C32D4-BFC7-4530-94A0-D2A56BE59E93}" destId="{0624156B-8489-4BBA-93C6-BC9DC3AE19F9}" srcOrd="0" destOrd="0" presId="urn:microsoft.com/office/officeart/2005/8/layout/chevron2"/>
    <dgm:cxn modelId="{D56569D2-2C54-4CFC-BAE2-7B171B941400}" type="presOf" srcId="{30260FED-326F-4B8C-8E72-C24E5EAA13D8}" destId="{F3F6D901-5ABE-452C-BF63-CE075569BAB1}" srcOrd="0" destOrd="0" presId="urn:microsoft.com/office/officeart/2005/8/layout/chevron2"/>
    <dgm:cxn modelId="{7922AFD5-09F0-4438-B794-A27FAC9A3FF3}" type="presOf" srcId="{C7AD1670-D12B-485D-A193-A27248A6AECD}" destId="{D6517533-7BF8-4251-8585-8329408E6621}" srcOrd="0" destOrd="0" presId="urn:microsoft.com/office/officeart/2005/8/layout/chevron2"/>
    <dgm:cxn modelId="{5FA83DFD-C0E5-46D2-B6EC-C1DDC804F3F6}" type="presOf" srcId="{F61F405A-5694-4BCE-8DA0-43BBDAB4F846}" destId="{ABC71783-5C8A-4EE1-B44B-E3BCE059A84F}" srcOrd="0" destOrd="0" presId="urn:microsoft.com/office/officeart/2005/8/layout/chevron2"/>
    <dgm:cxn modelId="{53577DE1-05CC-4DB7-A801-84BD5DF1A877}" srcId="{C7AD1670-D12B-485D-A193-A27248A6AECD}" destId="{9A09E9EB-E612-4F05-B1C3-2C218968EA54}" srcOrd="8" destOrd="0" parTransId="{81C2AC28-F5B3-4D7F-A2BD-67DD90F5114C}" sibTransId="{9DDFADFC-5E4D-44FC-B57B-E851E171685E}"/>
    <dgm:cxn modelId="{1B2DCBA9-4AD8-4E56-96BE-0C219006913D}" type="presOf" srcId="{5987C16E-14F4-405F-935A-3CE83A4459EA}" destId="{B9D3346A-1D80-411C-8632-74537A972EFB}" srcOrd="0" destOrd="0" presId="urn:microsoft.com/office/officeart/2005/8/layout/chevron2"/>
    <dgm:cxn modelId="{83723430-C8ED-4860-BB02-336EEF7F4864}" srcId="{B74368D3-66CB-4427-B259-628258A11551}" destId="{96B49C6D-6DFF-4A49-8B46-6DCAB48468F8}" srcOrd="0" destOrd="0" parTransId="{37188179-317C-4409-8AB9-176E44F81C1F}" sibTransId="{DDAF1D0A-FDB3-464E-B98E-36427311BB9D}"/>
    <dgm:cxn modelId="{35A82B0F-3D61-4672-BAAD-DA997DA2084F}" type="presOf" srcId="{FD937633-D89A-417D-B1F7-C1AFEBDD7A7F}" destId="{3D4331D7-F38D-48CF-89F6-63B76434B70E}" srcOrd="0" destOrd="0" presId="urn:microsoft.com/office/officeart/2005/8/layout/chevron2"/>
    <dgm:cxn modelId="{EF8D5FA2-841F-4F61-A298-D6859ED197AF}" srcId="{CCF8B194-648F-483D-92EA-F69A849E23AE}" destId="{2CD4165B-8FA8-42D0-92CD-9E0286688F6D}" srcOrd="0" destOrd="0" parTransId="{A51D00D4-83B1-4A55-AB0A-5AE79CB3C9C6}" sibTransId="{583D8072-1253-46DC-880B-21DACF57C505}"/>
    <dgm:cxn modelId="{910833DA-AA10-410A-B59D-04F41E56553C}" type="presOf" srcId="{38B8410E-2E05-4A6B-82F0-B22199F3DBF6}" destId="{2072F887-01E6-4659-93F6-CDA423EB113F}" srcOrd="0" destOrd="0" presId="urn:microsoft.com/office/officeart/2005/8/layout/chevron2"/>
    <dgm:cxn modelId="{31C4DACA-575A-4668-B917-9388006E52BC}" srcId="{C7AD1670-D12B-485D-A193-A27248A6AECD}" destId="{B74368D3-66CB-4427-B259-628258A11551}" srcOrd="2" destOrd="0" parTransId="{5AF3B208-1BD3-43CD-9C83-A9811EDBDF6A}" sibTransId="{B7240122-9367-4338-B9F3-18DB3AEA0C7F}"/>
    <dgm:cxn modelId="{9A3A7DF9-F8C2-456E-9478-E6FEE3CFE1BF}" type="presOf" srcId="{9A09E9EB-E612-4F05-B1C3-2C218968EA54}" destId="{2E038378-4089-4F72-8F85-7CC6FC599059}" srcOrd="0" destOrd="0" presId="urn:microsoft.com/office/officeart/2005/8/layout/chevron2"/>
    <dgm:cxn modelId="{95A90208-1CE7-4AE4-8445-EC102A4E233F}" type="presParOf" srcId="{D6517533-7BF8-4251-8585-8329408E6621}" destId="{9A4C4712-B05A-452C-8CE2-08EB2617E500}" srcOrd="0" destOrd="0" presId="urn:microsoft.com/office/officeart/2005/8/layout/chevron2"/>
    <dgm:cxn modelId="{D5451C47-F9E0-4E03-BD1B-1D466F6A8B66}" type="presParOf" srcId="{9A4C4712-B05A-452C-8CE2-08EB2617E500}" destId="{64A8611B-71D1-4F2D-B6AA-BCF40252F635}" srcOrd="0" destOrd="0" presId="urn:microsoft.com/office/officeart/2005/8/layout/chevron2"/>
    <dgm:cxn modelId="{4A747A8A-6DE8-49DC-930F-16EA430FD6F9}" type="presParOf" srcId="{9A4C4712-B05A-452C-8CE2-08EB2617E500}" destId="{5D3CD7A6-A02A-4D38-9280-A511A04AAF64}" srcOrd="1" destOrd="0" presId="urn:microsoft.com/office/officeart/2005/8/layout/chevron2"/>
    <dgm:cxn modelId="{A11590AD-AC88-450C-8D49-B73D556B1CBD}" type="presParOf" srcId="{D6517533-7BF8-4251-8585-8329408E6621}" destId="{3AF13FDA-EB9F-4A29-877D-B030E9EA3938}" srcOrd="1" destOrd="0" presId="urn:microsoft.com/office/officeart/2005/8/layout/chevron2"/>
    <dgm:cxn modelId="{808D6D63-3823-4E6A-BEEA-7AC34AF663AD}" type="presParOf" srcId="{D6517533-7BF8-4251-8585-8329408E6621}" destId="{85AB9E3C-905E-4E64-B9B5-0A41617D1F9B}" srcOrd="2" destOrd="0" presId="urn:microsoft.com/office/officeart/2005/8/layout/chevron2"/>
    <dgm:cxn modelId="{4DF08B9A-69C6-4293-877D-CC466BA874DC}" type="presParOf" srcId="{85AB9E3C-905E-4E64-B9B5-0A41617D1F9B}" destId="{2FA7396E-8831-4D29-A38A-A61C0731B20B}" srcOrd="0" destOrd="0" presId="urn:microsoft.com/office/officeart/2005/8/layout/chevron2"/>
    <dgm:cxn modelId="{B7F63199-5A0B-4756-9C2D-3032735AAECF}" type="presParOf" srcId="{85AB9E3C-905E-4E64-B9B5-0A41617D1F9B}" destId="{2072F887-01E6-4659-93F6-CDA423EB113F}" srcOrd="1" destOrd="0" presId="urn:microsoft.com/office/officeart/2005/8/layout/chevron2"/>
    <dgm:cxn modelId="{9C093EA8-C4FC-415E-B4E5-570BF39C4CBF}" type="presParOf" srcId="{D6517533-7BF8-4251-8585-8329408E6621}" destId="{74A6579B-00C7-4F70-BC68-C67DED0524F9}" srcOrd="3" destOrd="0" presId="urn:microsoft.com/office/officeart/2005/8/layout/chevron2"/>
    <dgm:cxn modelId="{BE332929-37AB-4592-BEF2-E4AED7E4E3AB}" type="presParOf" srcId="{D6517533-7BF8-4251-8585-8329408E6621}" destId="{53FBF9AA-D7B5-4A7E-8923-B3302917ED7F}" srcOrd="4" destOrd="0" presId="urn:microsoft.com/office/officeart/2005/8/layout/chevron2"/>
    <dgm:cxn modelId="{A175863D-84CD-412D-9EE8-94FAC113CB67}" type="presParOf" srcId="{53FBF9AA-D7B5-4A7E-8923-B3302917ED7F}" destId="{4B1262E7-3817-45D3-ADE8-CF9F6F68AD1C}" srcOrd="0" destOrd="0" presId="urn:microsoft.com/office/officeart/2005/8/layout/chevron2"/>
    <dgm:cxn modelId="{D1B3ACEE-E7B9-46A8-A07C-C8F0239465F9}" type="presParOf" srcId="{53FBF9AA-D7B5-4A7E-8923-B3302917ED7F}" destId="{948E5E04-3725-4665-9603-4D09CBCB7533}" srcOrd="1" destOrd="0" presId="urn:microsoft.com/office/officeart/2005/8/layout/chevron2"/>
    <dgm:cxn modelId="{C3CC6C69-6AB3-44C3-88DA-B42B6E5181F9}" type="presParOf" srcId="{D6517533-7BF8-4251-8585-8329408E6621}" destId="{ADDCA80A-DAE2-4828-9FCE-35D2DF4C705B}" srcOrd="5" destOrd="0" presId="urn:microsoft.com/office/officeart/2005/8/layout/chevron2"/>
    <dgm:cxn modelId="{BA15CE3B-C8F6-4269-9174-821CD85B9623}" type="presParOf" srcId="{D6517533-7BF8-4251-8585-8329408E6621}" destId="{C02994A8-AA5C-4474-9130-89B0BB093D8B}" srcOrd="6" destOrd="0" presId="urn:microsoft.com/office/officeart/2005/8/layout/chevron2"/>
    <dgm:cxn modelId="{1CA661F5-8147-4C0B-8FEC-EAC3FDD49911}" type="presParOf" srcId="{C02994A8-AA5C-4474-9130-89B0BB093D8B}" destId="{B9D3346A-1D80-411C-8632-74537A972EFB}" srcOrd="0" destOrd="0" presId="urn:microsoft.com/office/officeart/2005/8/layout/chevron2"/>
    <dgm:cxn modelId="{F4CBE15A-A107-40BF-BA31-FAF085561653}" type="presParOf" srcId="{C02994A8-AA5C-4474-9130-89B0BB093D8B}" destId="{0624156B-8489-4BBA-93C6-BC9DC3AE19F9}" srcOrd="1" destOrd="0" presId="urn:microsoft.com/office/officeart/2005/8/layout/chevron2"/>
    <dgm:cxn modelId="{8794EC7F-DBC8-441B-B052-A55E47B30F4B}" type="presParOf" srcId="{D6517533-7BF8-4251-8585-8329408E6621}" destId="{39BCDA93-0671-4635-8AE2-D948A14FCB5F}" srcOrd="7" destOrd="0" presId="urn:microsoft.com/office/officeart/2005/8/layout/chevron2"/>
    <dgm:cxn modelId="{F4AF076D-23C9-4023-BFEC-9B94E05CF1D0}" type="presParOf" srcId="{D6517533-7BF8-4251-8585-8329408E6621}" destId="{7D9C84EE-EF5F-43EA-8F8C-2B60E8DFA37D}" srcOrd="8" destOrd="0" presId="urn:microsoft.com/office/officeart/2005/8/layout/chevron2"/>
    <dgm:cxn modelId="{061D2E7C-669C-404D-AC44-02785B9F54F6}" type="presParOf" srcId="{7D9C84EE-EF5F-43EA-8F8C-2B60E8DFA37D}" destId="{D6161BDF-3B79-422F-9E05-EC83B6266CED}" srcOrd="0" destOrd="0" presId="urn:microsoft.com/office/officeart/2005/8/layout/chevron2"/>
    <dgm:cxn modelId="{D0952E29-8AC8-4B42-B21E-3F5002E9CF4F}" type="presParOf" srcId="{7D9C84EE-EF5F-43EA-8F8C-2B60E8DFA37D}" destId="{12294716-E13D-4772-8788-57C3EADE2CFA}" srcOrd="1" destOrd="0" presId="urn:microsoft.com/office/officeart/2005/8/layout/chevron2"/>
    <dgm:cxn modelId="{C14D2C8D-851A-4641-B66B-F2A03C4B5494}" type="presParOf" srcId="{D6517533-7BF8-4251-8585-8329408E6621}" destId="{B8130F78-275E-4B12-804E-B439E919AA7E}" srcOrd="9" destOrd="0" presId="urn:microsoft.com/office/officeart/2005/8/layout/chevron2"/>
    <dgm:cxn modelId="{4CE7BBF6-DB2C-40AF-B569-9EE9CED013A1}" type="presParOf" srcId="{D6517533-7BF8-4251-8585-8329408E6621}" destId="{FCCC6B1F-500B-4EFA-93F0-D40146BC2822}" srcOrd="10" destOrd="0" presId="urn:microsoft.com/office/officeart/2005/8/layout/chevron2"/>
    <dgm:cxn modelId="{A3B0AB1F-1882-46C1-A26A-F6655C8F51D3}" type="presParOf" srcId="{FCCC6B1F-500B-4EFA-93F0-D40146BC2822}" destId="{3D4331D7-F38D-48CF-89F6-63B76434B70E}" srcOrd="0" destOrd="0" presId="urn:microsoft.com/office/officeart/2005/8/layout/chevron2"/>
    <dgm:cxn modelId="{EE33A445-0AFF-4EE1-BD85-EBC1E5F59EB0}" type="presParOf" srcId="{FCCC6B1F-500B-4EFA-93F0-D40146BC2822}" destId="{ABC71783-5C8A-4EE1-B44B-E3BCE059A84F}" srcOrd="1" destOrd="0" presId="urn:microsoft.com/office/officeart/2005/8/layout/chevron2"/>
    <dgm:cxn modelId="{B596CB5B-1DB8-4FC8-8D94-414A4E4FF359}" type="presParOf" srcId="{D6517533-7BF8-4251-8585-8329408E6621}" destId="{171F34FD-472F-4360-ADF6-AA5843C008A8}" srcOrd="11" destOrd="0" presId="urn:microsoft.com/office/officeart/2005/8/layout/chevron2"/>
    <dgm:cxn modelId="{065ED69D-70D8-40CC-A3B3-86FF4DEAA641}" type="presParOf" srcId="{D6517533-7BF8-4251-8585-8329408E6621}" destId="{44B426B8-0571-4CC0-AFDD-5687CF5320EE}" srcOrd="12" destOrd="0" presId="urn:microsoft.com/office/officeart/2005/8/layout/chevron2"/>
    <dgm:cxn modelId="{A5084688-6EED-4E26-84D3-AE3F70E52B15}" type="presParOf" srcId="{44B426B8-0571-4CC0-AFDD-5687CF5320EE}" destId="{4AA208D2-A549-4DD8-BEC6-85B2FAADD7E9}" srcOrd="0" destOrd="0" presId="urn:microsoft.com/office/officeart/2005/8/layout/chevron2"/>
    <dgm:cxn modelId="{0E5963C9-46A4-4C7E-A88A-8DC3663C65C9}" type="presParOf" srcId="{44B426B8-0571-4CC0-AFDD-5687CF5320EE}" destId="{F3F6D901-5ABE-452C-BF63-CE075569BAB1}" srcOrd="1" destOrd="0" presId="urn:microsoft.com/office/officeart/2005/8/layout/chevron2"/>
    <dgm:cxn modelId="{22966A44-269B-4DF3-8F1F-8BACEF6F189F}" type="presParOf" srcId="{D6517533-7BF8-4251-8585-8329408E6621}" destId="{1F2FAA4A-6032-48AA-82AF-E1F299D9DFCC}" srcOrd="13" destOrd="0" presId="urn:microsoft.com/office/officeart/2005/8/layout/chevron2"/>
    <dgm:cxn modelId="{91AEC1A7-6C2E-49BC-A334-6821D1F67F7D}" type="presParOf" srcId="{D6517533-7BF8-4251-8585-8329408E6621}" destId="{197B730D-3D41-42BC-B2AD-007E9516EBBB}" srcOrd="14" destOrd="0" presId="urn:microsoft.com/office/officeart/2005/8/layout/chevron2"/>
    <dgm:cxn modelId="{AF89207C-6EA6-49A1-8F68-DB21A78A0972}" type="presParOf" srcId="{197B730D-3D41-42BC-B2AD-007E9516EBBB}" destId="{A946A0EE-E371-4B35-BACA-B7FAB6A1C60B}" srcOrd="0" destOrd="0" presId="urn:microsoft.com/office/officeart/2005/8/layout/chevron2"/>
    <dgm:cxn modelId="{4EB4A5F6-11B3-41EF-8BAD-8C885B67DADC}" type="presParOf" srcId="{197B730D-3D41-42BC-B2AD-007E9516EBBB}" destId="{3D587D43-26E2-40DF-91AC-CA5ACA0F6E18}" srcOrd="1" destOrd="0" presId="urn:microsoft.com/office/officeart/2005/8/layout/chevron2"/>
    <dgm:cxn modelId="{E6D467A4-EA4B-4E2F-AB5C-7BA7062A3BED}" type="presParOf" srcId="{D6517533-7BF8-4251-8585-8329408E6621}" destId="{EDD3CABE-00C3-4445-B52C-F27D3FAFD297}" srcOrd="15" destOrd="0" presId="urn:microsoft.com/office/officeart/2005/8/layout/chevron2"/>
    <dgm:cxn modelId="{71EEE23D-03DB-4DBB-8FE2-C8CC75930394}" type="presParOf" srcId="{D6517533-7BF8-4251-8585-8329408E6621}" destId="{00B2A431-1985-4FF6-B361-417DC1A91AA9}" srcOrd="16" destOrd="0" presId="urn:microsoft.com/office/officeart/2005/8/layout/chevron2"/>
    <dgm:cxn modelId="{70011B24-8A7D-467E-8540-D433F56F9FA3}" type="presParOf" srcId="{00B2A431-1985-4FF6-B361-417DC1A91AA9}" destId="{2E038378-4089-4F72-8F85-7CC6FC599059}" srcOrd="0" destOrd="0" presId="urn:microsoft.com/office/officeart/2005/8/layout/chevron2"/>
    <dgm:cxn modelId="{CA6747DC-AAB9-4E7E-8B4A-94A9C0C5FDFB}" type="presParOf" srcId="{00B2A431-1985-4FF6-B361-417DC1A91AA9}" destId="{4C0B7F3A-8231-4169-8E2A-A096A23098D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F8A2DC-D70B-4E5E-98EC-F1AB879A39BB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27767AB-19E6-4675-AA26-333B7A87C2C1}">
      <dgm:prSet phldrT="[Tekst]"/>
      <dgm:spPr>
        <a:solidFill>
          <a:schemeClr val="tx1">
            <a:lumMod val="50000"/>
            <a:lumOff val="5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pl-PL" b="1" dirty="0" smtClean="0">
              <a:latin typeface="+mn-lt"/>
            </a:rPr>
            <a:t>FORMY</a:t>
          </a:r>
          <a:endParaRPr lang="pl-PL" b="1" dirty="0">
            <a:latin typeface="+mn-lt"/>
          </a:endParaRPr>
        </a:p>
      </dgm:t>
    </dgm:pt>
    <dgm:pt modelId="{011749A8-8672-4B8C-BA26-AF99F37765D9}" type="parTrans" cxnId="{1FB144C2-A428-430D-BABE-68DF0A273C0F}">
      <dgm:prSet/>
      <dgm:spPr/>
      <dgm:t>
        <a:bodyPr/>
        <a:lstStyle/>
        <a:p>
          <a:endParaRPr lang="pl-PL"/>
        </a:p>
      </dgm:t>
    </dgm:pt>
    <dgm:pt modelId="{B735836A-EF46-4F14-A33F-46B81CF45A27}" type="sibTrans" cxnId="{1FB144C2-A428-430D-BABE-68DF0A273C0F}">
      <dgm:prSet/>
      <dgm:spPr/>
      <dgm:t>
        <a:bodyPr/>
        <a:lstStyle/>
        <a:p>
          <a:endParaRPr lang="pl-PL"/>
        </a:p>
      </dgm:t>
    </dgm:pt>
    <dgm:pt modelId="{788D91F7-88BC-414E-BFCE-228FAF2FAA55}">
      <dgm:prSet phldrT="[Tekst]"/>
      <dgm:spPr>
        <a:solidFill>
          <a:srgbClr val="5CD65C"/>
        </a:solidFill>
      </dgm:spPr>
      <dgm:t>
        <a:bodyPr/>
        <a:lstStyle/>
        <a:p>
          <a:r>
            <a:rPr lang="pl-PL" dirty="0" smtClean="0">
              <a:solidFill>
                <a:schemeClr val="tx1"/>
              </a:solidFill>
            </a:rPr>
            <a:t>Utrzymywanie łączności</a:t>
          </a:r>
          <a:endParaRPr lang="pl-PL" dirty="0">
            <a:solidFill>
              <a:schemeClr val="tx1"/>
            </a:solidFill>
          </a:endParaRPr>
        </a:p>
      </dgm:t>
    </dgm:pt>
    <dgm:pt modelId="{23ACD7FB-B34B-435C-82EF-65D1D665DDBD}" type="parTrans" cxnId="{F6CFA81A-CE23-4860-AC67-8DB73D6C5ACA}">
      <dgm:prSet/>
      <dgm:spPr/>
      <dgm:t>
        <a:bodyPr/>
        <a:lstStyle/>
        <a:p>
          <a:endParaRPr lang="pl-PL"/>
        </a:p>
      </dgm:t>
    </dgm:pt>
    <dgm:pt modelId="{03045A97-4D5E-45AF-A4CB-F7AF2769DD03}" type="sibTrans" cxnId="{F6CFA81A-CE23-4860-AC67-8DB73D6C5ACA}">
      <dgm:prSet/>
      <dgm:spPr/>
      <dgm:t>
        <a:bodyPr/>
        <a:lstStyle/>
        <a:p>
          <a:endParaRPr lang="pl-PL"/>
        </a:p>
      </dgm:t>
    </dgm:pt>
    <dgm:pt modelId="{467B6C30-5B10-4386-B88D-FDD4540B1AA9}">
      <dgm:prSet phldrT="[Tekst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pl-PL" dirty="0" smtClean="0">
              <a:solidFill>
                <a:schemeClr val="tx1"/>
              </a:solidFill>
            </a:rPr>
            <a:t>Koordynacja</a:t>
          </a:r>
          <a:endParaRPr lang="pl-PL" dirty="0">
            <a:solidFill>
              <a:schemeClr val="tx1"/>
            </a:solidFill>
          </a:endParaRPr>
        </a:p>
      </dgm:t>
    </dgm:pt>
    <dgm:pt modelId="{D784AE76-C12A-4FA3-B8F7-10B4D9C2E357}" type="parTrans" cxnId="{86F8319D-FAD5-4A3F-B7F0-6A30AB469CF4}">
      <dgm:prSet/>
      <dgm:spPr/>
      <dgm:t>
        <a:bodyPr/>
        <a:lstStyle/>
        <a:p>
          <a:endParaRPr lang="pl-PL"/>
        </a:p>
      </dgm:t>
    </dgm:pt>
    <dgm:pt modelId="{3A377D7E-F631-4078-8D14-E1FABFB89F76}" type="sibTrans" cxnId="{86F8319D-FAD5-4A3F-B7F0-6A30AB469CF4}">
      <dgm:prSet/>
      <dgm:spPr/>
      <dgm:t>
        <a:bodyPr/>
        <a:lstStyle/>
        <a:p>
          <a:endParaRPr lang="pl-PL"/>
        </a:p>
      </dgm:t>
    </dgm:pt>
    <dgm:pt modelId="{3F85ACA6-FF3B-436F-B656-2DDCD2DB3775}">
      <dgm:prSet phldrT="[Tekst]"/>
      <dgm:spPr>
        <a:solidFill>
          <a:srgbClr val="FFFF75"/>
        </a:solidFill>
      </dgm:spPr>
      <dgm:t>
        <a:bodyPr/>
        <a:lstStyle/>
        <a:p>
          <a:r>
            <a:rPr lang="pl-PL" dirty="0" smtClean="0">
              <a:solidFill>
                <a:schemeClr val="tx1"/>
              </a:solidFill>
            </a:rPr>
            <a:t>Konsultacje</a:t>
          </a:r>
          <a:r>
            <a:rPr lang="pl-PL" dirty="0" smtClean="0"/>
            <a:t> </a:t>
          </a:r>
          <a:endParaRPr lang="pl-PL" dirty="0"/>
        </a:p>
      </dgm:t>
    </dgm:pt>
    <dgm:pt modelId="{53379EB7-0120-4D16-B546-1DD9EE5CC017}" type="parTrans" cxnId="{C043DD64-F182-46CA-A635-BB20F350B64B}">
      <dgm:prSet/>
      <dgm:spPr/>
      <dgm:t>
        <a:bodyPr/>
        <a:lstStyle/>
        <a:p>
          <a:endParaRPr lang="pl-PL"/>
        </a:p>
      </dgm:t>
    </dgm:pt>
    <dgm:pt modelId="{4C3D1F5B-81FF-4D76-90AC-8E591EABBED2}" type="sibTrans" cxnId="{C043DD64-F182-46CA-A635-BB20F350B64B}">
      <dgm:prSet/>
      <dgm:spPr/>
      <dgm:t>
        <a:bodyPr/>
        <a:lstStyle/>
        <a:p>
          <a:endParaRPr lang="pl-PL"/>
        </a:p>
      </dgm:t>
    </dgm:pt>
    <dgm:pt modelId="{D185E240-39A4-4B58-9C6D-D2E58ABEA858}">
      <dgm:prSet phldrT="[Teks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pl-PL" dirty="0" smtClean="0">
              <a:solidFill>
                <a:schemeClr val="tx1"/>
              </a:solidFill>
            </a:rPr>
            <a:t>Praca zespołowa </a:t>
          </a:r>
          <a:endParaRPr lang="pl-PL" dirty="0">
            <a:solidFill>
              <a:schemeClr val="tx1"/>
            </a:solidFill>
          </a:endParaRPr>
        </a:p>
      </dgm:t>
    </dgm:pt>
    <dgm:pt modelId="{C11DC933-2449-4542-8170-F9EB62D119DB}" type="parTrans" cxnId="{5133B3D9-D2C8-4BB4-8682-EB1CE8F06B62}">
      <dgm:prSet/>
      <dgm:spPr/>
      <dgm:t>
        <a:bodyPr/>
        <a:lstStyle/>
        <a:p>
          <a:endParaRPr lang="pl-PL"/>
        </a:p>
      </dgm:t>
    </dgm:pt>
    <dgm:pt modelId="{3AEA12C4-BF30-4738-AD7E-50542094240E}" type="sibTrans" cxnId="{5133B3D9-D2C8-4BB4-8682-EB1CE8F06B62}">
      <dgm:prSet/>
      <dgm:spPr/>
      <dgm:t>
        <a:bodyPr/>
        <a:lstStyle/>
        <a:p>
          <a:endParaRPr lang="pl-PL"/>
        </a:p>
      </dgm:t>
    </dgm:pt>
    <dgm:pt modelId="{5728D024-557B-4842-BA93-472FA3AB8AE5}" type="pres">
      <dgm:prSet presAssocID="{B7F8A2DC-D70B-4E5E-98EC-F1AB879A39B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CFB0620-E913-4260-9BBC-EF08C7EE4FEC}" type="pres">
      <dgm:prSet presAssocID="{B7F8A2DC-D70B-4E5E-98EC-F1AB879A39BB}" presName="matrix" presStyleCnt="0"/>
      <dgm:spPr/>
    </dgm:pt>
    <dgm:pt modelId="{D36AC6C0-477B-4520-9121-5AF646928D95}" type="pres">
      <dgm:prSet presAssocID="{B7F8A2DC-D70B-4E5E-98EC-F1AB879A39BB}" presName="tile1" presStyleLbl="node1" presStyleIdx="0" presStyleCnt="4"/>
      <dgm:spPr/>
      <dgm:t>
        <a:bodyPr/>
        <a:lstStyle/>
        <a:p>
          <a:endParaRPr lang="pl-PL"/>
        </a:p>
      </dgm:t>
    </dgm:pt>
    <dgm:pt modelId="{9230A196-F68C-4F60-A815-E01F62302F2C}" type="pres">
      <dgm:prSet presAssocID="{B7F8A2DC-D70B-4E5E-98EC-F1AB879A39B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423C737-DBE7-4ADD-8B4A-5C9FFADDA326}" type="pres">
      <dgm:prSet presAssocID="{B7F8A2DC-D70B-4E5E-98EC-F1AB879A39BB}" presName="tile2" presStyleLbl="node1" presStyleIdx="1" presStyleCnt="4"/>
      <dgm:spPr/>
      <dgm:t>
        <a:bodyPr/>
        <a:lstStyle/>
        <a:p>
          <a:endParaRPr lang="pl-PL"/>
        </a:p>
      </dgm:t>
    </dgm:pt>
    <dgm:pt modelId="{42510D76-109C-49F9-BEFB-887791DDE941}" type="pres">
      <dgm:prSet presAssocID="{B7F8A2DC-D70B-4E5E-98EC-F1AB879A39B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E58E096-EFB8-4EAA-B58B-C0D62A7B8835}" type="pres">
      <dgm:prSet presAssocID="{B7F8A2DC-D70B-4E5E-98EC-F1AB879A39BB}" presName="tile3" presStyleLbl="node1" presStyleIdx="2" presStyleCnt="4"/>
      <dgm:spPr/>
      <dgm:t>
        <a:bodyPr/>
        <a:lstStyle/>
        <a:p>
          <a:endParaRPr lang="pl-PL"/>
        </a:p>
      </dgm:t>
    </dgm:pt>
    <dgm:pt modelId="{668B6A0A-B7AA-4827-93BC-718A5B59929B}" type="pres">
      <dgm:prSet presAssocID="{B7F8A2DC-D70B-4E5E-98EC-F1AB879A39B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B270F4F-3719-4A13-979F-830AB028A621}" type="pres">
      <dgm:prSet presAssocID="{B7F8A2DC-D70B-4E5E-98EC-F1AB879A39BB}" presName="tile4" presStyleLbl="node1" presStyleIdx="3" presStyleCnt="4" custLinFactNeighborY="0"/>
      <dgm:spPr/>
      <dgm:t>
        <a:bodyPr/>
        <a:lstStyle/>
        <a:p>
          <a:endParaRPr lang="pl-PL"/>
        </a:p>
      </dgm:t>
    </dgm:pt>
    <dgm:pt modelId="{A95C8488-27A5-4656-8EA1-1EFB34A46365}" type="pres">
      <dgm:prSet presAssocID="{B7F8A2DC-D70B-4E5E-98EC-F1AB879A39B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9BA4122-3041-4A66-8A22-E9B0279BA0B6}" type="pres">
      <dgm:prSet presAssocID="{B7F8A2DC-D70B-4E5E-98EC-F1AB879A39BB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</dgm:ptLst>
  <dgm:cxnLst>
    <dgm:cxn modelId="{419C4ED6-0ABD-477E-AB6A-75C26306822A}" type="presOf" srcId="{A27767AB-19E6-4675-AA26-333B7A87C2C1}" destId="{C9BA4122-3041-4A66-8A22-E9B0279BA0B6}" srcOrd="0" destOrd="0" presId="urn:microsoft.com/office/officeart/2005/8/layout/matrix1"/>
    <dgm:cxn modelId="{1FB144C2-A428-430D-BABE-68DF0A273C0F}" srcId="{B7F8A2DC-D70B-4E5E-98EC-F1AB879A39BB}" destId="{A27767AB-19E6-4675-AA26-333B7A87C2C1}" srcOrd="0" destOrd="0" parTransId="{011749A8-8672-4B8C-BA26-AF99F37765D9}" sibTransId="{B735836A-EF46-4F14-A33F-46B81CF45A27}"/>
    <dgm:cxn modelId="{64D46351-F147-4108-9A2F-E33F7E775DC3}" type="presOf" srcId="{D185E240-39A4-4B58-9C6D-D2E58ABEA858}" destId="{A95C8488-27A5-4656-8EA1-1EFB34A46365}" srcOrd="1" destOrd="0" presId="urn:microsoft.com/office/officeart/2005/8/layout/matrix1"/>
    <dgm:cxn modelId="{8071BA65-4F5B-4939-818B-BCAFB732BB1B}" type="presOf" srcId="{788D91F7-88BC-414E-BFCE-228FAF2FAA55}" destId="{D36AC6C0-477B-4520-9121-5AF646928D95}" srcOrd="0" destOrd="0" presId="urn:microsoft.com/office/officeart/2005/8/layout/matrix1"/>
    <dgm:cxn modelId="{24BD6D9B-0EE7-4B25-81D9-86DEAC32D915}" type="presOf" srcId="{3F85ACA6-FF3B-436F-B656-2DDCD2DB3775}" destId="{3E58E096-EFB8-4EAA-B58B-C0D62A7B8835}" srcOrd="0" destOrd="0" presId="urn:microsoft.com/office/officeart/2005/8/layout/matrix1"/>
    <dgm:cxn modelId="{0F3BC022-9BC1-48F7-88DB-CA9D55CC90E7}" type="presOf" srcId="{788D91F7-88BC-414E-BFCE-228FAF2FAA55}" destId="{9230A196-F68C-4F60-A815-E01F62302F2C}" srcOrd="1" destOrd="0" presId="urn:microsoft.com/office/officeart/2005/8/layout/matrix1"/>
    <dgm:cxn modelId="{EBE283E4-DD4F-444B-9C71-5195C3507C57}" type="presOf" srcId="{B7F8A2DC-D70B-4E5E-98EC-F1AB879A39BB}" destId="{5728D024-557B-4842-BA93-472FA3AB8AE5}" srcOrd="0" destOrd="0" presId="urn:microsoft.com/office/officeart/2005/8/layout/matrix1"/>
    <dgm:cxn modelId="{F6CFA81A-CE23-4860-AC67-8DB73D6C5ACA}" srcId="{A27767AB-19E6-4675-AA26-333B7A87C2C1}" destId="{788D91F7-88BC-414E-BFCE-228FAF2FAA55}" srcOrd="0" destOrd="0" parTransId="{23ACD7FB-B34B-435C-82EF-65D1D665DDBD}" sibTransId="{03045A97-4D5E-45AF-A4CB-F7AF2769DD03}"/>
    <dgm:cxn modelId="{C043DD64-F182-46CA-A635-BB20F350B64B}" srcId="{A27767AB-19E6-4675-AA26-333B7A87C2C1}" destId="{3F85ACA6-FF3B-436F-B656-2DDCD2DB3775}" srcOrd="2" destOrd="0" parTransId="{53379EB7-0120-4D16-B546-1DD9EE5CC017}" sibTransId="{4C3D1F5B-81FF-4D76-90AC-8E591EABBED2}"/>
    <dgm:cxn modelId="{545B5840-4B67-4CFF-A064-4E428FB439A6}" type="presOf" srcId="{3F85ACA6-FF3B-436F-B656-2DDCD2DB3775}" destId="{668B6A0A-B7AA-4827-93BC-718A5B59929B}" srcOrd="1" destOrd="0" presId="urn:microsoft.com/office/officeart/2005/8/layout/matrix1"/>
    <dgm:cxn modelId="{E5DE047B-8D4C-4B5E-88C4-860138B77A24}" type="presOf" srcId="{D185E240-39A4-4B58-9C6D-D2E58ABEA858}" destId="{0B270F4F-3719-4A13-979F-830AB028A621}" srcOrd="0" destOrd="0" presId="urn:microsoft.com/office/officeart/2005/8/layout/matrix1"/>
    <dgm:cxn modelId="{AD15F777-6F1F-4A62-BE51-C3C47447E7D6}" type="presOf" srcId="{467B6C30-5B10-4386-B88D-FDD4540B1AA9}" destId="{9423C737-DBE7-4ADD-8B4A-5C9FFADDA326}" srcOrd="0" destOrd="0" presId="urn:microsoft.com/office/officeart/2005/8/layout/matrix1"/>
    <dgm:cxn modelId="{2B6BA646-B7EE-4DD5-87E1-AFE3D7103EB7}" type="presOf" srcId="{467B6C30-5B10-4386-B88D-FDD4540B1AA9}" destId="{42510D76-109C-49F9-BEFB-887791DDE941}" srcOrd="1" destOrd="0" presId="urn:microsoft.com/office/officeart/2005/8/layout/matrix1"/>
    <dgm:cxn modelId="{5133B3D9-D2C8-4BB4-8682-EB1CE8F06B62}" srcId="{A27767AB-19E6-4675-AA26-333B7A87C2C1}" destId="{D185E240-39A4-4B58-9C6D-D2E58ABEA858}" srcOrd="3" destOrd="0" parTransId="{C11DC933-2449-4542-8170-F9EB62D119DB}" sibTransId="{3AEA12C4-BF30-4738-AD7E-50542094240E}"/>
    <dgm:cxn modelId="{86F8319D-FAD5-4A3F-B7F0-6A30AB469CF4}" srcId="{A27767AB-19E6-4675-AA26-333B7A87C2C1}" destId="{467B6C30-5B10-4386-B88D-FDD4540B1AA9}" srcOrd="1" destOrd="0" parTransId="{D784AE76-C12A-4FA3-B8F7-10B4D9C2E357}" sibTransId="{3A377D7E-F631-4078-8D14-E1FABFB89F76}"/>
    <dgm:cxn modelId="{1DF021E8-5C48-4DE0-BEC6-93950E691B16}" type="presParOf" srcId="{5728D024-557B-4842-BA93-472FA3AB8AE5}" destId="{ACFB0620-E913-4260-9BBC-EF08C7EE4FEC}" srcOrd="0" destOrd="0" presId="urn:microsoft.com/office/officeart/2005/8/layout/matrix1"/>
    <dgm:cxn modelId="{740B494A-532D-42D9-B36E-42D6E4083842}" type="presParOf" srcId="{ACFB0620-E913-4260-9BBC-EF08C7EE4FEC}" destId="{D36AC6C0-477B-4520-9121-5AF646928D95}" srcOrd="0" destOrd="0" presId="urn:microsoft.com/office/officeart/2005/8/layout/matrix1"/>
    <dgm:cxn modelId="{E5405467-518A-449F-A506-D5DD65E32B0B}" type="presParOf" srcId="{ACFB0620-E913-4260-9BBC-EF08C7EE4FEC}" destId="{9230A196-F68C-4F60-A815-E01F62302F2C}" srcOrd="1" destOrd="0" presId="urn:microsoft.com/office/officeart/2005/8/layout/matrix1"/>
    <dgm:cxn modelId="{5771DB8D-E87C-4877-97E1-4E12A90FFBC3}" type="presParOf" srcId="{ACFB0620-E913-4260-9BBC-EF08C7EE4FEC}" destId="{9423C737-DBE7-4ADD-8B4A-5C9FFADDA326}" srcOrd="2" destOrd="0" presId="urn:microsoft.com/office/officeart/2005/8/layout/matrix1"/>
    <dgm:cxn modelId="{210FFC14-C9A1-48E8-A7DC-5893811A8104}" type="presParOf" srcId="{ACFB0620-E913-4260-9BBC-EF08C7EE4FEC}" destId="{42510D76-109C-49F9-BEFB-887791DDE941}" srcOrd="3" destOrd="0" presId="urn:microsoft.com/office/officeart/2005/8/layout/matrix1"/>
    <dgm:cxn modelId="{44EAD980-9088-4532-ABC4-F4FF64A70DD1}" type="presParOf" srcId="{ACFB0620-E913-4260-9BBC-EF08C7EE4FEC}" destId="{3E58E096-EFB8-4EAA-B58B-C0D62A7B8835}" srcOrd="4" destOrd="0" presId="urn:microsoft.com/office/officeart/2005/8/layout/matrix1"/>
    <dgm:cxn modelId="{5A181B42-C244-46D7-ABF0-8581C0644764}" type="presParOf" srcId="{ACFB0620-E913-4260-9BBC-EF08C7EE4FEC}" destId="{668B6A0A-B7AA-4827-93BC-718A5B59929B}" srcOrd="5" destOrd="0" presId="urn:microsoft.com/office/officeart/2005/8/layout/matrix1"/>
    <dgm:cxn modelId="{DF7F2209-3DFB-4A7E-85A3-3F765C29D5F2}" type="presParOf" srcId="{ACFB0620-E913-4260-9BBC-EF08C7EE4FEC}" destId="{0B270F4F-3719-4A13-979F-830AB028A621}" srcOrd="6" destOrd="0" presId="urn:microsoft.com/office/officeart/2005/8/layout/matrix1"/>
    <dgm:cxn modelId="{763752B1-0E26-4D27-B850-57BEC35668DD}" type="presParOf" srcId="{ACFB0620-E913-4260-9BBC-EF08C7EE4FEC}" destId="{A95C8488-27A5-4656-8EA1-1EFB34A46365}" srcOrd="7" destOrd="0" presId="urn:microsoft.com/office/officeart/2005/8/layout/matrix1"/>
    <dgm:cxn modelId="{3454B0D3-C4AE-4027-AFD0-61D3A792AC4D}" type="presParOf" srcId="{5728D024-557B-4842-BA93-472FA3AB8AE5}" destId="{C9BA4122-3041-4A66-8A22-E9B0279BA0B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1350AD-07A9-4E4A-8969-B8291E2E66DF}">
      <dsp:nvSpPr>
        <dsp:cNvPr id="0" name=""/>
        <dsp:cNvSpPr/>
      </dsp:nvSpPr>
      <dsp:spPr>
        <a:xfrm>
          <a:off x="1063" y="917346"/>
          <a:ext cx="2074009" cy="829603"/>
        </a:xfrm>
        <a:prstGeom prst="homePlat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0678" tIns="45339" rIns="22670" bIns="45339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kern="1200" dirty="0" smtClean="0"/>
            <a:t>Komunikacja</a:t>
          </a:r>
          <a:endParaRPr lang="pl-PL" sz="1700" b="1" kern="1200" dirty="0"/>
        </a:p>
      </dsp:txBody>
      <dsp:txXfrm>
        <a:off x="1063" y="917346"/>
        <a:ext cx="2074009" cy="829603"/>
      </dsp:txXfrm>
    </dsp:sp>
    <dsp:sp modelId="{41B958C8-C110-4535-8E10-2C8B0BB269F2}">
      <dsp:nvSpPr>
        <dsp:cNvPr id="0" name=""/>
        <dsp:cNvSpPr/>
      </dsp:nvSpPr>
      <dsp:spPr>
        <a:xfrm>
          <a:off x="1660271" y="917346"/>
          <a:ext cx="2074009" cy="829603"/>
        </a:xfrm>
        <a:prstGeom prst="chevron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8009" tIns="45339" rIns="22670" bIns="45339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kern="1200" dirty="0" smtClean="0"/>
            <a:t>Kooperacja</a:t>
          </a:r>
          <a:endParaRPr lang="pl-PL" sz="1700" b="1" kern="1200" dirty="0"/>
        </a:p>
      </dsp:txBody>
      <dsp:txXfrm>
        <a:off x="1660271" y="917346"/>
        <a:ext cx="2074009" cy="829603"/>
      </dsp:txXfrm>
    </dsp:sp>
    <dsp:sp modelId="{F8619A83-62F3-4500-B428-E45F16C52592}">
      <dsp:nvSpPr>
        <dsp:cNvPr id="0" name=""/>
        <dsp:cNvSpPr/>
      </dsp:nvSpPr>
      <dsp:spPr>
        <a:xfrm>
          <a:off x="3319479" y="917346"/>
          <a:ext cx="2074009" cy="829603"/>
        </a:xfrm>
        <a:prstGeom prst="chevron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8009" tIns="45339" rIns="22670" bIns="45339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kern="1200" dirty="0" smtClean="0"/>
            <a:t>Koordynacja</a:t>
          </a:r>
          <a:endParaRPr lang="pl-PL" sz="1700" b="1" kern="1200" dirty="0"/>
        </a:p>
      </dsp:txBody>
      <dsp:txXfrm>
        <a:off x="3319479" y="917346"/>
        <a:ext cx="2074009" cy="829603"/>
      </dsp:txXfrm>
    </dsp:sp>
    <dsp:sp modelId="{E5785453-9140-4813-9A6E-24766BA3A805}">
      <dsp:nvSpPr>
        <dsp:cNvPr id="0" name=""/>
        <dsp:cNvSpPr/>
      </dsp:nvSpPr>
      <dsp:spPr>
        <a:xfrm>
          <a:off x="4978686" y="917346"/>
          <a:ext cx="2074009" cy="829603"/>
        </a:xfrm>
        <a:prstGeom prst="chevron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8009" tIns="45339" rIns="22670" bIns="45339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kern="1200" dirty="0" smtClean="0"/>
            <a:t>Koalicja</a:t>
          </a:r>
          <a:endParaRPr lang="pl-PL" sz="1700" b="1" kern="1200" dirty="0"/>
        </a:p>
      </dsp:txBody>
      <dsp:txXfrm>
        <a:off x="4978686" y="917346"/>
        <a:ext cx="2074009" cy="829603"/>
      </dsp:txXfrm>
    </dsp:sp>
    <dsp:sp modelId="{3608CA4B-3C66-40D0-B098-E9C51E588B75}">
      <dsp:nvSpPr>
        <dsp:cNvPr id="0" name=""/>
        <dsp:cNvSpPr/>
      </dsp:nvSpPr>
      <dsp:spPr>
        <a:xfrm>
          <a:off x="6637894" y="917346"/>
          <a:ext cx="2074009" cy="829603"/>
        </a:xfrm>
        <a:prstGeom prst="chevron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8009" tIns="45339" rIns="22670" bIns="45339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kern="1200" dirty="0" smtClean="0"/>
            <a:t>Integracja</a:t>
          </a:r>
          <a:endParaRPr lang="pl-PL" sz="1700" b="1" kern="1200" dirty="0"/>
        </a:p>
      </dsp:txBody>
      <dsp:txXfrm>
        <a:off x="6637894" y="917346"/>
        <a:ext cx="2074009" cy="82960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A8611B-71D1-4F2D-B6AA-BCF40252F635}">
      <dsp:nvSpPr>
        <dsp:cNvPr id="0" name=""/>
        <dsp:cNvSpPr/>
      </dsp:nvSpPr>
      <dsp:spPr>
        <a:xfrm rot="5400000">
          <a:off x="-85650" y="85887"/>
          <a:ext cx="571000" cy="399700"/>
        </a:xfrm>
        <a:prstGeom prst="chevron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1.</a:t>
          </a:r>
          <a:endParaRPr lang="pl-PL" sz="1100" kern="1200" dirty="0"/>
        </a:p>
      </dsp:txBody>
      <dsp:txXfrm rot="5400000">
        <a:off x="-85650" y="85887"/>
        <a:ext cx="571000" cy="399700"/>
      </dsp:txXfrm>
    </dsp:sp>
    <dsp:sp modelId="{5D3CD7A6-A02A-4D38-9280-A511A04AAF64}">
      <dsp:nvSpPr>
        <dsp:cNvPr id="0" name=""/>
        <dsp:cNvSpPr/>
      </dsp:nvSpPr>
      <dsp:spPr>
        <a:xfrm rot="5400000">
          <a:off x="4262747" y="-3862808"/>
          <a:ext cx="371150" cy="8097243"/>
        </a:xfrm>
        <a:prstGeom prst="round2Same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200" kern="1200" dirty="0" smtClean="0"/>
            <a:t>Odczuwanie potrzeby współpracy  i świadomość jej korzyści.</a:t>
          </a:r>
          <a:endParaRPr lang="pl-PL" sz="2200" kern="1200" dirty="0"/>
        </a:p>
      </dsp:txBody>
      <dsp:txXfrm rot="5400000">
        <a:off x="4262747" y="-3862808"/>
        <a:ext cx="371150" cy="8097243"/>
      </dsp:txXfrm>
    </dsp:sp>
    <dsp:sp modelId="{2FA7396E-8831-4D29-A38A-A61C0731B20B}">
      <dsp:nvSpPr>
        <dsp:cNvPr id="0" name=""/>
        <dsp:cNvSpPr/>
      </dsp:nvSpPr>
      <dsp:spPr>
        <a:xfrm rot="5400000">
          <a:off x="-85650" y="590517"/>
          <a:ext cx="571000" cy="399700"/>
        </a:xfrm>
        <a:prstGeom prst="chevron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2.</a:t>
          </a:r>
          <a:endParaRPr lang="pl-PL" sz="1100" kern="1200" dirty="0"/>
        </a:p>
      </dsp:txBody>
      <dsp:txXfrm rot="5400000">
        <a:off x="-85650" y="590517"/>
        <a:ext cx="571000" cy="399700"/>
      </dsp:txXfrm>
    </dsp:sp>
    <dsp:sp modelId="{2072F887-01E6-4659-93F6-CDA423EB113F}">
      <dsp:nvSpPr>
        <dsp:cNvPr id="0" name=""/>
        <dsp:cNvSpPr/>
      </dsp:nvSpPr>
      <dsp:spPr>
        <a:xfrm rot="5400000">
          <a:off x="4262747" y="-3358179"/>
          <a:ext cx="371150" cy="8097243"/>
        </a:xfrm>
        <a:prstGeom prst="round2Same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200" kern="1200" dirty="0" smtClean="0"/>
            <a:t>Wzajemne zaufanie.</a:t>
          </a:r>
          <a:endParaRPr lang="pl-PL" sz="2200" kern="1200" dirty="0"/>
        </a:p>
      </dsp:txBody>
      <dsp:txXfrm rot="5400000">
        <a:off x="4262747" y="-3358179"/>
        <a:ext cx="371150" cy="8097243"/>
      </dsp:txXfrm>
    </dsp:sp>
    <dsp:sp modelId="{4B1262E7-3817-45D3-ADE8-CF9F6F68AD1C}">
      <dsp:nvSpPr>
        <dsp:cNvPr id="0" name=""/>
        <dsp:cNvSpPr/>
      </dsp:nvSpPr>
      <dsp:spPr>
        <a:xfrm rot="5400000">
          <a:off x="-85650" y="1095146"/>
          <a:ext cx="571000" cy="399700"/>
        </a:xfrm>
        <a:prstGeom prst="chevron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3.</a:t>
          </a:r>
          <a:endParaRPr lang="pl-PL" sz="1100" kern="1200" dirty="0"/>
        </a:p>
      </dsp:txBody>
      <dsp:txXfrm rot="5400000">
        <a:off x="-85650" y="1095146"/>
        <a:ext cx="571000" cy="399700"/>
      </dsp:txXfrm>
    </dsp:sp>
    <dsp:sp modelId="{948E5E04-3725-4665-9603-4D09CBCB7533}">
      <dsp:nvSpPr>
        <dsp:cNvPr id="0" name=""/>
        <dsp:cNvSpPr/>
      </dsp:nvSpPr>
      <dsp:spPr>
        <a:xfrm rot="5400000">
          <a:off x="4262747" y="-2853549"/>
          <a:ext cx="371150" cy="8097243"/>
        </a:xfrm>
        <a:prstGeom prst="round2Same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200" kern="1200" dirty="0" smtClean="0"/>
            <a:t>Porozumienie co do wartości i celów.</a:t>
          </a:r>
          <a:endParaRPr lang="pl-PL" sz="2200" kern="1200" dirty="0"/>
        </a:p>
      </dsp:txBody>
      <dsp:txXfrm rot="5400000">
        <a:off x="4262747" y="-2853549"/>
        <a:ext cx="371150" cy="8097243"/>
      </dsp:txXfrm>
    </dsp:sp>
    <dsp:sp modelId="{B9D3346A-1D80-411C-8632-74537A972EFB}">
      <dsp:nvSpPr>
        <dsp:cNvPr id="0" name=""/>
        <dsp:cNvSpPr/>
      </dsp:nvSpPr>
      <dsp:spPr>
        <a:xfrm rot="5400000">
          <a:off x="-85650" y="1599776"/>
          <a:ext cx="571000" cy="399700"/>
        </a:xfrm>
        <a:prstGeom prst="chevron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4</a:t>
          </a:r>
          <a:endParaRPr lang="pl-PL" sz="1100" kern="1200" dirty="0"/>
        </a:p>
      </dsp:txBody>
      <dsp:txXfrm rot="5400000">
        <a:off x="-85650" y="1599776"/>
        <a:ext cx="571000" cy="399700"/>
      </dsp:txXfrm>
    </dsp:sp>
    <dsp:sp modelId="{0624156B-8489-4BBA-93C6-BC9DC3AE19F9}">
      <dsp:nvSpPr>
        <dsp:cNvPr id="0" name=""/>
        <dsp:cNvSpPr/>
      </dsp:nvSpPr>
      <dsp:spPr>
        <a:xfrm rot="5400000">
          <a:off x="4262747" y="-2348920"/>
          <a:ext cx="371150" cy="8097243"/>
        </a:xfrm>
        <a:prstGeom prst="round2Same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200" kern="1200" dirty="0" smtClean="0"/>
            <a:t>Wspólny język.</a:t>
          </a:r>
          <a:endParaRPr lang="pl-PL" sz="2200" kern="1200" dirty="0"/>
        </a:p>
      </dsp:txBody>
      <dsp:txXfrm rot="5400000">
        <a:off x="4262747" y="-2348920"/>
        <a:ext cx="371150" cy="8097243"/>
      </dsp:txXfrm>
    </dsp:sp>
    <dsp:sp modelId="{D6161BDF-3B79-422F-9E05-EC83B6266CED}">
      <dsp:nvSpPr>
        <dsp:cNvPr id="0" name=""/>
        <dsp:cNvSpPr/>
      </dsp:nvSpPr>
      <dsp:spPr>
        <a:xfrm rot="5400000">
          <a:off x="-85650" y="2104405"/>
          <a:ext cx="571000" cy="399700"/>
        </a:xfrm>
        <a:prstGeom prst="chevron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5.</a:t>
          </a:r>
          <a:endParaRPr lang="pl-PL" sz="1100" kern="1200" dirty="0"/>
        </a:p>
      </dsp:txBody>
      <dsp:txXfrm rot="5400000">
        <a:off x="-85650" y="2104405"/>
        <a:ext cx="571000" cy="399700"/>
      </dsp:txXfrm>
    </dsp:sp>
    <dsp:sp modelId="{12294716-E13D-4772-8788-57C3EADE2CFA}">
      <dsp:nvSpPr>
        <dsp:cNvPr id="0" name=""/>
        <dsp:cNvSpPr/>
      </dsp:nvSpPr>
      <dsp:spPr>
        <a:xfrm rot="5400000">
          <a:off x="4262747" y="-1844290"/>
          <a:ext cx="371150" cy="8097243"/>
        </a:xfrm>
        <a:prstGeom prst="round2Same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200" kern="1200" dirty="0" smtClean="0"/>
            <a:t>Okazywanie szacunku dla wiedzy i doświadczenia członków zespołu.</a:t>
          </a:r>
          <a:endParaRPr lang="pl-PL" sz="2200" kern="1200" dirty="0"/>
        </a:p>
      </dsp:txBody>
      <dsp:txXfrm rot="5400000">
        <a:off x="4262747" y="-1844290"/>
        <a:ext cx="371150" cy="8097243"/>
      </dsp:txXfrm>
    </dsp:sp>
    <dsp:sp modelId="{3D4331D7-F38D-48CF-89F6-63B76434B70E}">
      <dsp:nvSpPr>
        <dsp:cNvPr id="0" name=""/>
        <dsp:cNvSpPr/>
      </dsp:nvSpPr>
      <dsp:spPr>
        <a:xfrm rot="5400000">
          <a:off x="-85650" y="2609035"/>
          <a:ext cx="571000" cy="399700"/>
        </a:xfrm>
        <a:prstGeom prst="chevron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6</a:t>
          </a:r>
          <a:endParaRPr lang="pl-PL" sz="1100" kern="1200" dirty="0"/>
        </a:p>
      </dsp:txBody>
      <dsp:txXfrm rot="5400000">
        <a:off x="-85650" y="2609035"/>
        <a:ext cx="571000" cy="399700"/>
      </dsp:txXfrm>
    </dsp:sp>
    <dsp:sp modelId="{ABC71783-5C8A-4EE1-B44B-E3BCE059A84F}">
      <dsp:nvSpPr>
        <dsp:cNvPr id="0" name=""/>
        <dsp:cNvSpPr/>
      </dsp:nvSpPr>
      <dsp:spPr>
        <a:xfrm rot="5400000">
          <a:off x="4262747" y="-1339661"/>
          <a:ext cx="371150" cy="8097243"/>
        </a:xfrm>
        <a:prstGeom prst="round2Same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200" kern="1200" dirty="0" smtClean="0"/>
            <a:t>Wiara w pozytywne intencje innych.</a:t>
          </a:r>
          <a:endParaRPr lang="pl-PL" sz="2200" kern="1200" dirty="0"/>
        </a:p>
      </dsp:txBody>
      <dsp:txXfrm rot="5400000">
        <a:off x="4262747" y="-1339661"/>
        <a:ext cx="371150" cy="8097243"/>
      </dsp:txXfrm>
    </dsp:sp>
    <dsp:sp modelId="{4AA208D2-A549-4DD8-BEC6-85B2FAADD7E9}">
      <dsp:nvSpPr>
        <dsp:cNvPr id="0" name=""/>
        <dsp:cNvSpPr/>
      </dsp:nvSpPr>
      <dsp:spPr>
        <a:xfrm rot="5400000">
          <a:off x="-85650" y="3113664"/>
          <a:ext cx="571000" cy="399700"/>
        </a:xfrm>
        <a:prstGeom prst="chevron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7</a:t>
          </a:r>
          <a:endParaRPr lang="pl-PL" sz="1100" kern="1200" dirty="0"/>
        </a:p>
      </dsp:txBody>
      <dsp:txXfrm rot="5400000">
        <a:off x="-85650" y="3113664"/>
        <a:ext cx="571000" cy="399700"/>
      </dsp:txXfrm>
    </dsp:sp>
    <dsp:sp modelId="{F3F6D901-5ABE-452C-BF63-CE075569BAB1}">
      <dsp:nvSpPr>
        <dsp:cNvPr id="0" name=""/>
        <dsp:cNvSpPr/>
      </dsp:nvSpPr>
      <dsp:spPr>
        <a:xfrm rot="5400000">
          <a:off x="4262747" y="-835031"/>
          <a:ext cx="371150" cy="8097243"/>
        </a:xfrm>
        <a:prstGeom prst="round2Same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200" kern="1200" dirty="0" smtClean="0"/>
            <a:t>Wzajemne rozpoznawanie sił, potrzeb i ograniczeń.</a:t>
          </a:r>
          <a:endParaRPr lang="pl-PL" sz="2200" kern="1200" dirty="0"/>
        </a:p>
      </dsp:txBody>
      <dsp:txXfrm rot="5400000">
        <a:off x="4262747" y="-835031"/>
        <a:ext cx="371150" cy="8097243"/>
      </dsp:txXfrm>
    </dsp:sp>
    <dsp:sp modelId="{A946A0EE-E371-4B35-BACA-B7FAB6A1C60B}">
      <dsp:nvSpPr>
        <dsp:cNvPr id="0" name=""/>
        <dsp:cNvSpPr/>
      </dsp:nvSpPr>
      <dsp:spPr>
        <a:xfrm rot="5400000">
          <a:off x="-85650" y="3618294"/>
          <a:ext cx="571000" cy="399700"/>
        </a:xfrm>
        <a:prstGeom prst="chevron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8</a:t>
          </a:r>
          <a:endParaRPr lang="pl-PL" sz="1100" kern="1200" dirty="0"/>
        </a:p>
      </dsp:txBody>
      <dsp:txXfrm rot="5400000">
        <a:off x="-85650" y="3618294"/>
        <a:ext cx="571000" cy="399700"/>
      </dsp:txXfrm>
    </dsp:sp>
    <dsp:sp modelId="{3D587D43-26E2-40DF-91AC-CA5ACA0F6E18}">
      <dsp:nvSpPr>
        <dsp:cNvPr id="0" name=""/>
        <dsp:cNvSpPr/>
      </dsp:nvSpPr>
      <dsp:spPr>
        <a:xfrm rot="5400000">
          <a:off x="4262747" y="-330402"/>
          <a:ext cx="371150" cy="8097243"/>
        </a:xfrm>
        <a:prstGeom prst="round2Same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200" kern="1200" dirty="0" smtClean="0"/>
            <a:t>Wspólne podejmowanie decyzji i ryzyka.</a:t>
          </a:r>
          <a:endParaRPr lang="pl-PL" sz="2200" kern="1200" dirty="0"/>
        </a:p>
      </dsp:txBody>
      <dsp:txXfrm rot="5400000">
        <a:off x="4262747" y="-330402"/>
        <a:ext cx="371150" cy="8097243"/>
      </dsp:txXfrm>
    </dsp:sp>
    <dsp:sp modelId="{2E038378-4089-4F72-8F85-7CC6FC599059}">
      <dsp:nvSpPr>
        <dsp:cNvPr id="0" name=""/>
        <dsp:cNvSpPr/>
      </dsp:nvSpPr>
      <dsp:spPr>
        <a:xfrm rot="5400000">
          <a:off x="-85650" y="4122923"/>
          <a:ext cx="571000" cy="399700"/>
        </a:xfrm>
        <a:prstGeom prst="chevron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9</a:t>
          </a:r>
          <a:endParaRPr lang="pl-PL" sz="1100" kern="1200" dirty="0"/>
        </a:p>
      </dsp:txBody>
      <dsp:txXfrm rot="5400000">
        <a:off x="-85650" y="4122923"/>
        <a:ext cx="571000" cy="399700"/>
      </dsp:txXfrm>
    </dsp:sp>
    <dsp:sp modelId="{4C0B7F3A-8231-4169-8E2A-A096A23098DA}">
      <dsp:nvSpPr>
        <dsp:cNvPr id="0" name=""/>
        <dsp:cNvSpPr/>
      </dsp:nvSpPr>
      <dsp:spPr>
        <a:xfrm rot="5400000">
          <a:off x="4262747" y="174226"/>
          <a:ext cx="371150" cy="8097243"/>
        </a:xfrm>
        <a:prstGeom prst="round2Same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200" kern="1200" dirty="0" smtClean="0"/>
            <a:t>Sprawna komunikacja, rozwiązywanie konfliktów.</a:t>
          </a:r>
          <a:endParaRPr lang="pl-PL" sz="2200" kern="1200" dirty="0"/>
        </a:p>
      </dsp:txBody>
      <dsp:txXfrm rot="5400000">
        <a:off x="4262747" y="174226"/>
        <a:ext cx="371150" cy="809724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6AC6C0-477B-4520-9121-5AF646928D95}">
      <dsp:nvSpPr>
        <dsp:cNvPr id="0" name=""/>
        <dsp:cNvSpPr/>
      </dsp:nvSpPr>
      <dsp:spPr>
        <a:xfrm rot="16200000">
          <a:off x="508000" y="-508000"/>
          <a:ext cx="2032000" cy="3048000"/>
        </a:xfrm>
        <a:prstGeom prst="round1Rect">
          <a:avLst/>
        </a:prstGeom>
        <a:solidFill>
          <a:srgbClr val="5CD65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kern="1200" dirty="0" smtClean="0">
              <a:solidFill>
                <a:schemeClr val="tx1"/>
              </a:solidFill>
            </a:rPr>
            <a:t>Utrzymywanie łączności</a:t>
          </a:r>
          <a:endParaRPr lang="pl-PL" sz="3400" kern="1200" dirty="0">
            <a:solidFill>
              <a:schemeClr val="tx1"/>
            </a:solidFill>
          </a:endParaRPr>
        </a:p>
      </dsp:txBody>
      <dsp:txXfrm rot="16200000">
        <a:off x="762000" y="-762000"/>
        <a:ext cx="1524000" cy="3048000"/>
      </dsp:txXfrm>
    </dsp:sp>
    <dsp:sp modelId="{9423C737-DBE7-4ADD-8B4A-5C9FFADDA326}">
      <dsp:nvSpPr>
        <dsp:cNvPr id="0" name=""/>
        <dsp:cNvSpPr/>
      </dsp:nvSpPr>
      <dsp:spPr>
        <a:xfrm>
          <a:off x="3048000" y="0"/>
          <a:ext cx="3048000" cy="2032000"/>
        </a:xfrm>
        <a:prstGeom prst="round1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kern="1200" dirty="0" smtClean="0">
              <a:solidFill>
                <a:schemeClr val="tx1"/>
              </a:solidFill>
            </a:rPr>
            <a:t>Koordynacja</a:t>
          </a:r>
          <a:endParaRPr lang="pl-PL" sz="3400" kern="1200" dirty="0">
            <a:solidFill>
              <a:schemeClr val="tx1"/>
            </a:solidFill>
          </a:endParaRPr>
        </a:p>
      </dsp:txBody>
      <dsp:txXfrm>
        <a:off x="3048000" y="0"/>
        <a:ext cx="3048000" cy="1524000"/>
      </dsp:txXfrm>
    </dsp:sp>
    <dsp:sp modelId="{3E58E096-EFB8-4EAA-B58B-C0D62A7B8835}">
      <dsp:nvSpPr>
        <dsp:cNvPr id="0" name=""/>
        <dsp:cNvSpPr/>
      </dsp:nvSpPr>
      <dsp:spPr>
        <a:xfrm rot="10800000">
          <a:off x="0" y="2032000"/>
          <a:ext cx="3048000" cy="2032000"/>
        </a:xfrm>
        <a:prstGeom prst="round1Rect">
          <a:avLst/>
        </a:prstGeom>
        <a:solidFill>
          <a:srgbClr val="FFFF7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kern="1200" dirty="0" smtClean="0">
              <a:solidFill>
                <a:schemeClr val="tx1"/>
              </a:solidFill>
            </a:rPr>
            <a:t>Konsultacje</a:t>
          </a:r>
          <a:r>
            <a:rPr lang="pl-PL" sz="3400" kern="1200" dirty="0" smtClean="0"/>
            <a:t> </a:t>
          </a:r>
          <a:endParaRPr lang="pl-PL" sz="3400" kern="1200" dirty="0"/>
        </a:p>
      </dsp:txBody>
      <dsp:txXfrm rot="10800000">
        <a:off x="0" y="2539999"/>
        <a:ext cx="3048000" cy="1524000"/>
      </dsp:txXfrm>
    </dsp:sp>
    <dsp:sp modelId="{0B270F4F-3719-4A13-979F-830AB028A621}">
      <dsp:nvSpPr>
        <dsp:cNvPr id="0" name=""/>
        <dsp:cNvSpPr/>
      </dsp:nvSpPr>
      <dsp:spPr>
        <a:xfrm rot="5400000">
          <a:off x="3556000" y="1523999"/>
          <a:ext cx="2032000" cy="3048000"/>
        </a:xfrm>
        <a:prstGeom prst="round1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kern="1200" dirty="0" smtClean="0">
              <a:solidFill>
                <a:schemeClr val="tx1"/>
              </a:solidFill>
            </a:rPr>
            <a:t>Praca zespołowa </a:t>
          </a:r>
          <a:endParaRPr lang="pl-PL" sz="3400" kern="1200" dirty="0">
            <a:solidFill>
              <a:schemeClr val="tx1"/>
            </a:solidFill>
          </a:endParaRPr>
        </a:p>
      </dsp:txBody>
      <dsp:txXfrm rot="5400000">
        <a:off x="3810000" y="1777999"/>
        <a:ext cx="1524000" cy="3048000"/>
      </dsp:txXfrm>
    </dsp:sp>
    <dsp:sp modelId="{C9BA4122-3041-4A66-8A22-E9B0279BA0B6}">
      <dsp:nvSpPr>
        <dsp:cNvPr id="0" name=""/>
        <dsp:cNvSpPr/>
      </dsp:nvSpPr>
      <dsp:spPr>
        <a:xfrm>
          <a:off x="2133600" y="1523999"/>
          <a:ext cx="1828800" cy="1016000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b="1" kern="1200" dirty="0" smtClean="0">
              <a:latin typeface="+mn-lt"/>
            </a:rPr>
            <a:t>FORMY</a:t>
          </a:r>
          <a:endParaRPr lang="pl-PL" sz="3400" b="1" kern="1200" dirty="0">
            <a:latin typeface="+mn-lt"/>
          </a:endParaRPr>
        </a:p>
      </dsp:txBody>
      <dsp:txXfrm>
        <a:off x="2133600" y="1523999"/>
        <a:ext cx="1828800" cy="101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687" tIns="45843" rIns="91687" bIns="45843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687" tIns="45843" rIns="91687" bIns="45843" rtlCol="0"/>
          <a:lstStyle>
            <a:lvl1pPr algn="r">
              <a:defRPr sz="1200"/>
            </a:lvl1pPr>
          </a:lstStyle>
          <a:p>
            <a:fld id="{B008CB25-0704-4125-8FAC-EFD7F56B99A2}" type="datetimeFigureOut">
              <a:rPr lang="pl-PL" smtClean="0"/>
              <a:pPr/>
              <a:t>2018-09-20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687" tIns="45843" rIns="91687" bIns="45843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687" tIns="45843" rIns="91687" bIns="45843" rtlCol="0" anchor="b"/>
          <a:lstStyle>
            <a:lvl1pPr algn="r">
              <a:defRPr sz="1200"/>
            </a:lvl1pPr>
          </a:lstStyle>
          <a:p>
            <a:fld id="{F49E6621-7146-440F-BABF-FD768B888FA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687" tIns="45843" rIns="91687" bIns="45843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687" tIns="45843" rIns="91687" bIns="45843" rtlCol="0"/>
          <a:lstStyle>
            <a:lvl1pPr algn="r">
              <a:defRPr sz="1200"/>
            </a:lvl1pPr>
          </a:lstStyle>
          <a:p>
            <a:fld id="{F9B35AB2-9905-4E8F-9A35-D0FCC2F44E53}" type="datetimeFigureOut">
              <a:rPr lang="pl-PL" smtClean="0"/>
              <a:pPr/>
              <a:t>2018-09-20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3638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87" tIns="45843" rIns="91687" bIns="45843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724958"/>
            <a:ext cx="5486400" cy="4476274"/>
          </a:xfrm>
          <a:prstGeom prst="rect">
            <a:avLst/>
          </a:prstGeom>
        </p:spPr>
        <p:txBody>
          <a:bodyPr vert="horz" lIns="91687" tIns="45843" rIns="91687" bIns="45843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687" tIns="45843" rIns="91687" bIns="45843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687" tIns="45843" rIns="91687" bIns="45843" rtlCol="0" anchor="b"/>
          <a:lstStyle>
            <a:lvl1pPr algn="r">
              <a:defRPr sz="1200"/>
            </a:lvl1pPr>
          </a:lstStyle>
          <a:p>
            <a:fld id="{02E98E51-C7A4-452B-96B2-D9E072877E3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98E51-C7A4-452B-96B2-D9E072877E31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98E51-C7A4-452B-96B2-D9E072877E31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0FD9-7607-4556-B510-E3AA343D195F}" type="datetimeFigureOut">
              <a:rPr lang="pl-PL" smtClean="0"/>
              <a:pPr/>
              <a:t>2018-09-20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8A154-6488-491D-B886-3A9D4DE7319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0FD9-7607-4556-B510-E3AA343D195F}" type="datetimeFigureOut">
              <a:rPr lang="pl-PL" smtClean="0"/>
              <a:pPr/>
              <a:t>2018-09-20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8A154-6488-491D-B886-3A9D4DE7319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0FD9-7607-4556-B510-E3AA343D195F}" type="datetimeFigureOut">
              <a:rPr lang="pl-PL" smtClean="0"/>
              <a:pPr/>
              <a:t>2018-09-20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8A154-6488-491D-B886-3A9D4DE7319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0FD9-7607-4556-B510-E3AA343D195F}" type="datetimeFigureOut">
              <a:rPr lang="pl-PL" smtClean="0"/>
              <a:pPr/>
              <a:t>2018-09-20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8A154-6488-491D-B886-3A9D4DE7319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0FD9-7607-4556-B510-E3AA343D195F}" type="datetimeFigureOut">
              <a:rPr lang="pl-PL" smtClean="0"/>
              <a:pPr/>
              <a:t>2018-09-20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8A154-6488-491D-B886-3A9D4DE7319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0FD9-7607-4556-B510-E3AA343D195F}" type="datetimeFigureOut">
              <a:rPr lang="pl-PL" smtClean="0"/>
              <a:pPr/>
              <a:t>2018-09-20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8A154-6488-491D-B886-3A9D4DE7319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0FD9-7607-4556-B510-E3AA343D195F}" type="datetimeFigureOut">
              <a:rPr lang="pl-PL" smtClean="0"/>
              <a:pPr/>
              <a:t>2018-09-20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8A154-6488-491D-B886-3A9D4DE7319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0FD9-7607-4556-B510-E3AA343D195F}" type="datetimeFigureOut">
              <a:rPr lang="pl-PL" smtClean="0"/>
              <a:pPr/>
              <a:t>2018-09-20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8A154-6488-491D-B886-3A9D4DE7319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0FD9-7607-4556-B510-E3AA343D195F}" type="datetimeFigureOut">
              <a:rPr lang="pl-PL" smtClean="0"/>
              <a:pPr/>
              <a:t>2018-09-20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8A154-6488-491D-B886-3A9D4DE7319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0FD9-7607-4556-B510-E3AA343D195F}" type="datetimeFigureOut">
              <a:rPr lang="pl-PL" smtClean="0"/>
              <a:pPr/>
              <a:t>2018-09-20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8A154-6488-491D-B886-3A9D4DE7319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0FD9-7607-4556-B510-E3AA343D195F}" type="datetimeFigureOut">
              <a:rPr lang="pl-PL" smtClean="0"/>
              <a:pPr/>
              <a:t>2018-09-20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8A154-6488-491D-B886-3A9D4DE7319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3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B0FD9-7607-4556-B510-E3AA343D195F}" type="datetimeFigureOut">
              <a:rPr lang="pl-PL" smtClean="0"/>
              <a:pPr/>
              <a:t>2018-09-20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8A154-6488-491D-B886-3A9D4DE7319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692696"/>
            <a:ext cx="9144000" cy="2592288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Formy i zasady współpracy międzysektorowej </a:t>
            </a:r>
            <a:r>
              <a:rPr lang="pl-PL" sz="3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 międzyresortowej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076056" y="4365104"/>
            <a:ext cx="3312368" cy="72008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pl-PL" sz="23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pl-PL" sz="2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 Bożena Zasępa</a:t>
            </a:r>
          </a:p>
          <a:p>
            <a:pPr>
              <a:lnSpc>
                <a:spcPct val="170000"/>
              </a:lnSpc>
            </a:pPr>
            <a:r>
              <a:rPr lang="pl-PL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Uniwersytet Śląski w Katowicach</a:t>
            </a:r>
            <a:endParaRPr lang="pl-PL" sz="2200" dirty="0">
              <a:solidFill>
                <a:schemeClr val="tx1">
                  <a:lumMod val="85000"/>
                  <a:lumOff val="1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5805264"/>
            <a:ext cx="6115050" cy="838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pl-PL" sz="2800" b="1" dirty="0" smtClean="0"/>
              <a:t>Pięć barier koordynacji działań</a:t>
            </a:r>
            <a:endParaRPr lang="pl-PL" sz="2800" b="1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5805264"/>
            <a:ext cx="6114011" cy="83958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755576" y="1628800"/>
            <a:ext cx="7344816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Rozległość struktur i systemu</a:t>
            </a:r>
            <a:endParaRPr lang="pl-PL" b="1" dirty="0"/>
          </a:p>
        </p:txBody>
      </p:sp>
      <p:sp>
        <p:nvSpPr>
          <p:cNvPr id="8" name="Prostokąt 7"/>
          <p:cNvSpPr/>
          <p:nvPr/>
        </p:nvSpPr>
        <p:spPr>
          <a:xfrm>
            <a:off x="755576" y="2420888"/>
            <a:ext cx="7344816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Utrudnienia w komunikacji</a:t>
            </a:r>
            <a:endParaRPr lang="pl-PL" b="1" dirty="0"/>
          </a:p>
        </p:txBody>
      </p:sp>
      <p:sp>
        <p:nvSpPr>
          <p:cNvPr id="10" name="Prostokąt 9"/>
          <p:cNvSpPr/>
          <p:nvPr/>
        </p:nvSpPr>
        <p:spPr>
          <a:xfrm>
            <a:off x="755576" y="3356992"/>
            <a:ext cx="7344816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Posiadany indywidualny status i własna siła (autorytet, pozycja)</a:t>
            </a:r>
            <a:endParaRPr lang="pl-PL" b="1" dirty="0"/>
          </a:p>
        </p:txBody>
      </p:sp>
      <p:sp>
        <p:nvSpPr>
          <p:cNvPr id="11" name="Prostokąt 10"/>
          <p:cNvSpPr/>
          <p:nvPr/>
        </p:nvSpPr>
        <p:spPr>
          <a:xfrm>
            <a:off x="755576" y="4149080"/>
            <a:ext cx="7344816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Priorytety profesjonalne i organizacyjne</a:t>
            </a:r>
            <a:endParaRPr lang="pl-PL" b="1" dirty="0"/>
          </a:p>
        </p:txBody>
      </p:sp>
      <p:sp>
        <p:nvSpPr>
          <p:cNvPr id="12" name="Prostokąt 11"/>
          <p:cNvSpPr/>
          <p:nvPr/>
        </p:nvSpPr>
        <p:spPr>
          <a:xfrm>
            <a:off x="755576" y="5013176"/>
            <a:ext cx="7344816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Zakres, w którym widoczna jest potrzeba i korzyści współdziałania</a:t>
            </a:r>
            <a:endParaRPr lang="pl-PL" b="1" dirty="0"/>
          </a:p>
        </p:txBody>
      </p:sp>
      <p:sp>
        <p:nvSpPr>
          <p:cNvPr id="13" name="Prostokąt 12"/>
          <p:cNvSpPr/>
          <p:nvPr/>
        </p:nvSpPr>
        <p:spPr>
          <a:xfrm>
            <a:off x="7092280" y="5661248"/>
            <a:ext cx="936104" cy="2160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dirty="0" smtClean="0">
                <a:solidFill>
                  <a:schemeClr val="tx1"/>
                </a:solidFill>
              </a:rPr>
              <a:t>T</a:t>
            </a:r>
            <a:r>
              <a:rPr lang="pl-PL" dirty="0" smtClean="0">
                <a:solidFill>
                  <a:schemeClr val="tx1"/>
                </a:solidFill>
              </a:rPr>
              <a:t>. </a:t>
            </a:r>
            <a:r>
              <a:rPr lang="pl-PL" sz="900" dirty="0" smtClean="0">
                <a:solidFill>
                  <a:schemeClr val="tx1"/>
                </a:solidFill>
              </a:rPr>
              <a:t>Morrison</a:t>
            </a:r>
            <a:endParaRPr lang="pl-PL" sz="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pl-PL" sz="3200" b="1" dirty="0" smtClean="0"/>
              <a:t>Kierunki doskonalenia współpracy</a:t>
            </a:r>
            <a:endParaRPr lang="pl-PL" sz="3200" b="1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5805264"/>
            <a:ext cx="6114011" cy="83958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7" name="Diagram 6"/>
          <p:cNvGraphicFramePr/>
          <p:nvPr/>
        </p:nvGraphicFramePr>
        <p:xfrm>
          <a:off x="251520" y="1124744"/>
          <a:ext cx="849694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899592" y="274638"/>
            <a:ext cx="7344816" cy="778098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pl-PL" sz="3200" b="1" dirty="0" smtClean="0">
                <a:latin typeface="+mn-lt"/>
              </a:rPr>
              <a:t>Formy współpracy pracowników służb społecznych wg C. de </a:t>
            </a:r>
            <a:r>
              <a:rPr lang="pl-PL" sz="3200" b="1" dirty="0" err="1" smtClean="0">
                <a:latin typeface="+mn-lt"/>
              </a:rPr>
              <a:t>Robertis</a:t>
            </a:r>
            <a:endParaRPr lang="pl-PL" sz="3200" b="1" dirty="0">
              <a:latin typeface="+mn-lt"/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5805264"/>
            <a:ext cx="6114011" cy="83958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5" name="Diagram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411760" y="260648"/>
            <a:ext cx="4690864" cy="778098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pl-PL" sz="3200" b="1" dirty="0" smtClean="0">
                <a:latin typeface="+mn-lt"/>
              </a:rPr>
              <a:t>Łączność</a:t>
            </a:r>
            <a:endParaRPr lang="pl-PL" sz="3200" b="1" dirty="0">
              <a:latin typeface="+mn-lt"/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5805264"/>
            <a:ext cx="6114011" cy="83958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Prostokąt zaokrąglony 4"/>
          <p:cNvSpPr/>
          <p:nvPr/>
        </p:nvSpPr>
        <p:spPr>
          <a:xfrm>
            <a:off x="179512" y="1268760"/>
            <a:ext cx="8640960" cy="4392488"/>
          </a:xfrm>
          <a:prstGeom prst="roundRect">
            <a:avLst/>
          </a:prstGeom>
          <a:solidFill>
            <a:srgbClr val="5CD65C"/>
          </a:solidFill>
          <a:ln>
            <a:solidFill>
              <a:srgbClr val="5CD65C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l-PL" b="1" dirty="0" smtClean="0"/>
              <a:t>Cel: wymiana informacji.</a:t>
            </a:r>
          </a:p>
          <a:p>
            <a:pPr algn="just"/>
            <a:endParaRPr lang="pl-PL" dirty="0" smtClean="0"/>
          </a:p>
          <a:p>
            <a:pPr algn="just"/>
            <a:r>
              <a:rPr lang="pl-PL" b="1" dirty="0" smtClean="0"/>
              <a:t>Cechy: </a:t>
            </a:r>
            <a:r>
              <a:rPr lang="pl-PL" dirty="0" smtClean="0"/>
              <a:t>brak ciągłego charakteru, </a:t>
            </a:r>
            <a:r>
              <a:rPr lang="pl-PL" i="1" dirty="0" smtClean="0"/>
              <a:t>ad hoc.</a:t>
            </a:r>
          </a:p>
          <a:p>
            <a:pPr algn="just"/>
            <a:endParaRPr lang="pl-PL" dirty="0" smtClean="0"/>
          </a:p>
          <a:p>
            <a:pPr algn="just"/>
            <a:r>
              <a:rPr lang="pl-PL" b="1" dirty="0" smtClean="0"/>
              <a:t>Charakter kontaktów: </a:t>
            </a:r>
            <a:r>
              <a:rPr lang="pl-PL" dirty="0" smtClean="0"/>
              <a:t>bezpośrednie, pisemne, telefoniczne.</a:t>
            </a:r>
          </a:p>
          <a:p>
            <a:pPr algn="ctr"/>
            <a:endParaRPr lang="pl-PL" dirty="0" smtClean="0"/>
          </a:p>
          <a:p>
            <a:pPr algn="just"/>
            <a:r>
              <a:rPr lang="pl-PL" b="1" dirty="0" smtClean="0"/>
              <a:t>Zalety: </a:t>
            </a:r>
          </a:p>
          <a:p>
            <a:pPr algn="just"/>
            <a:endParaRPr lang="pl-PL" dirty="0" smtClean="0"/>
          </a:p>
          <a:p>
            <a:pPr algn="just">
              <a:buFont typeface="Wingdings" pitchFamily="2" charset="2"/>
              <a:buChar char="ü"/>
            </a:pPr>
            <a:r>
              <a:rPr lang="pl-PL" dirty="0" smtClean="0"/>
              <a:t>możliwość uzyskania szybkiej i bieżącej informacji o następujących po sobie lub jednocześnie podejmowanych krokach wobec podopiecznego,</a:t>
            </a:r>
          </a:p>
          <a:p>
            <a:pPr algn="ctr">
              <a:buFont typeface="Wingdings" pitchFamily="2" charset="2"/>
              <a:buChar char="ü"/>
            </a:pPr>
            <a:endParaRPr lang="pl-PL" dirty="0" smtClean="0"/>
          </a:p>
          <a:p>
            <a:pPr algn="just">
              <a:buFont typeface="Wingdings" pitchFamily="2" charset="2"/>
              <a:buChar char="ü"/>
            </a:pPr>
            <a:r>
              <a:rPr lang="pl-PL" dirty="0" smtClean="0"/>
              <a:t>pozwala unikać dublowania działań.</a:t>
            </a:r>
            <a:endParaRPr lang="pl-PL" dirty="0"/>
          </a:p>
        </p:txBody>
      </p:sp>
      <p:pic>
        <p:nvPicPr>
          <p:cNvPr id="12290" name="Picture 2" descr="https://e-hotelarz.pl/mht/wp-content/uploads/2014/04/ht-2014-03-4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1556792"/>
            <a:ext cx="2406342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195736" y="260648"/>
            <a:ext cx="4536504" cy="778098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pl-PL" sz="3200" b="1" dirty="0" smtClean="0">
                <a:latin typeface="+mn-lt"/>
              </a:rPr>
              <a:t>Koordynacja</a:t>
            </a:r>
            <a:endParaRPr lang="pl-PL" sz="3200" b="1" dirty="0">
              <a:latin typeface="+mn-lt"/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5805264"/>
            <a:ext cx="6114011" cy="83958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Prostokąt zaokrąglony 4"/>
          <p:cNvSpPr/>
          <p:nvPr/>
        </p:nvSpPr>
        <p:spPr>
          <a:xfrm>
            <a:off x="251520" y="1340768"/>
            <a:ext cx="8640960" cy="43924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l-PL" b="1" dirty="0" smtClean="0"/>
              <a:t>CEL: harmonizacja wysiłków </a:t>
            </a:r>
            <a:r>
              <a:rPr lang="pl-PL" dirty="0" smtClean="0"/>
              <a:t>wielu pracowników prowadzących działania wobec podopiecznego w celu opracowywania analizy jego sytuacji, oceny operacyjnej i planu działania na wspólnym posiedzeniu.</a:t>
            </a:r>
          </a:p>
          <a:p>
            <a:pPr algn="just"/>
            <a:endParaRPr lang="pl-PL" b="1" dirty="0" smtClean="0"/>
          </a:p>
          <a:p>
            <a:pPr algn="just"/>
            <a:r>
              <a:rPr lang="pl-PL" b="1" dirty="0" smtClean="0"/>
              <a:t>Cechy: </a:t>
            </a:r>
            <a:r>
              <a:rPr lang="pl-PL" dirty="0" smtClean="0"/>
              <a:t>koordynacja zasobów kadrowych jednorazowa, </a:t>
            </a:r>
          </a:p>
          <a:p>
            <a:pPr algn="just"/>
            <a:r>
              <a:rPr lang="pl-PL" dirty="0" smtClean="0"/>
              <a:t>ale </a:t>
            </a:r>
            <a:r>
              <a:rPr lang="pl-PL" b="1" dirty="0" smtClean="0"/>
              <a:t>współpraca okresowa  </a:t>
            </a:r>
            <a:r>
              <a:rPr lang="pl-PL" dirty="0" smtClean="0"/>
              <a:t>- w zależności od potrzeb</a:t>
            </a:r>
          </a:p>
          <a:p>
            <a:pPr algn="just"/>
            <a:r>
              <a:rPr lang="pl-PL" dirty="0" smtClean="0"/>
              <a:t>(ocena podjętych wcześniej działań i ustalenie następnych).</a:t>
            </a:r>
          </a:p>
          <a:p>
            <a:pPr algn="just"/>
            <a:endParaRPr lang="pl-PL" dirty="0" smtClean="0"/>
          </a:p>
          <a:p>
            <a:pPr algn="just"/>
            <a:r>
              <a:rPr lang="pl-PL" b="1" dirty="0" smtClean="0"/>
              <a:t>Zalety: </a:t>
            </a:r>
          </a:p>
          <a:p>
            <a:pPr algn="just">
              <a:buFont typeface="Wingdings" pitchFamily="2" charset="2"/>
              <a:buChar char="ü"/>
            </a:pPr>
            <a:r>
              <a:rPr lang="pl-PL" dirty="0" smtClean="0"/>
              <a:t>pozwala na redukcję i uspójnienie podejmowanych działań,</a:t>
            </a:r>
          </a:p>
          <a:p>
            <a:pPr algn="just">
              <a:buFont typeface="Wingdings" pitchFamily="2" charset="2"/>
              <a:buChar char="ü"/>
            </a:pPr>
            <a:r>
              <a:rPr lang="pl-PL" dirty="0" smtClean="0"/>
              <a:t>umożliwia wyznaczenie ram i granic działań poszczególnych osób.</a:t>
            </a:r>
          </a:p>
          <a:p>
            <a:pPr algn="just"/>
            <a:endParaRPr lang="pl-PL" dirty="0" smtClean="0"/>
          </a:p>
          <a:p>
            <a:pPr algn="just"/>
            <a:r>
              <a:rPr lang="pl-PL" b="1" dirty="0" smtClean="0"/>
              <a:t>Zagrożenia: </a:t>
            </a:r>
            <a:r>
              <a:rPr lang="pl-PL" dirty="0" smtClean="0"/>
              <a:t>różny status instytucjonalny, zawodowy, zróżnicowany poziom wiedzy </a:t>
            </a:r>
            <a:br>
              <a:rPr lang="pl-PL" dirty="0" smtClean="0"/>
            </a:br>
            <a:r>
              <a:rPr lang="pl-PL" dirty="0" smtClean="0"/>
              <a:t>i kompetencji osób współpracujących w tej formule.</a:t>
            </a:r>
            <a:endParaRPr lang="pl-PL" dirty="0"/>
          </a:p>
        </p:txBody>
      </p:sp>
      <p:pic>
        <p:nvPicPr>
          <p:cNvPr id="11266" name="Picture 2" descr="Znalezione obrazy dla zapytania koordynowanie dziaÅaÅ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2348880"/>
            <a:ext cx="2201853" cy="15545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123728" y="260648"/>
            <a:ext cx="5050904" cy="70609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pl-PL" sz="3200" b="1" dirty="0" smtClean="0">
                <a:latin typeface="+mn-lt"/>
              </a:rPr>
              <a:t>Praca zespołowa</a:t>
            </a:r>
            <a:endParaRPr lang="pl-PL" sz="3200" b="1" dirty="0">
              <a:latin typeface="+mn-lt"/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5805264"/>
            <a:ext cx="6114011" cy="83958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32770" name="AutoShape 2" descr="Podobny obra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2772" name="AutoShape 4" descr="Znalezione obrazy dla zapytania praca zespoÅow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51520" y="1196752"/>
            <a:ext cx="8424936" cy="46085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pl-PL" b="1" dirty="0" smtClean="0"/>
          </a:p>
          <a:p>
            <a:pPr algn="just"/>
            <a:endParaRPr lang="pl-PL" b="1" dirty="0" smtClean="0"/>
          </a:p>
          <a:p>
            <a:pPr algn="just"/>
            <a:endParaRPr lang="pl-PL" b="1" dirty="0" smtClean="0">
              <a:solidFill>
                <a:schemeClr val="tx1"/>
              </a:solidFill>
            </a:endParaRPr>
          </a:p>
          <a:p>
            <a:pPr algn="just"/>
            <a:endParaRPr lang="pl-PL" b="1" dirty="0" smtClean="0">
              <a:solidFill>
                <a:schemeClr val="tx1"/>
              </a:solidFill>
            </a:endParaRPr>
          </a:p>
          <a:p>
            <a:pPr algn="just"/>
            <a:endParaRPr lang="pl-PL" b="1" dirty="0" smtClean="0">
              <a:solidFill>
                <a:schemeClr val="tx1"/>
              </a:solidFill>
            </a:endParaRPr>
          </a:p>
          <a:p>
            <a:pPr algn="just"/>
            <a:r>
              <a:rPr lang="pl-PL" b="1" dirty="0" smtClean="0">
                <a:solidFill>
                  <a:schemeClr val="tx1"/>
                </a:solidFill>
              </a:rPr>
              <a:t>Różnorodność </a:t>
            </a:r>
            <a:r>
              <a:rPr lang="pl-PL" b="1" dirty="0" smtClean="0">
                <a:solidFill>
                  <a:schemeClr val="tx1"/>
                </a:solidFill>
              </a:rPr>
              <a:t>celów pracy zespołowej: </a:t>
            </a:r>
            <a:r>
              <a:rPr lang="pl-PL" dirty="0" smtClean="0">
                <a:solidFill>
                  <a:schemeClr val="tx1"/>
                </a:solidFill>
              </a:rPr>
              <a:t>koncentracja nie tylko na kliencie, ale także na członkach zespołu</a:t>
            </a:r>
          </a:p>
          <a:p>
            <a:pPr algn="just"/>
            <a:endParaRPr lang="pl-PL" dirty="0" smtClean="0">
              <a:solidFill>
                <a:schemeClr val="tx1"/>
              </a:solidFill>
            </a:endParaRPr>
          </a:p>
          <a:p>
            <a:pPr algn="just"/>
            <a:r>
              <a:rPr lang="pl-PL" b="1" dirty="0" smtClean="0">
                <a:solidFill>
                  <a:schemeClr val="tx1"/>
                </a:solidFill>
              </a:rPr>
              <a:t>Cechy: </a:t>
            </a:r>
          </a:p>
          <a:p>
            <a:pPr algn="just">
              <a:buFont typeface="Wingdings" pitchFamily="2" charset="2"/>
              <a:buChar char="ü"/>
            </a:pPr>
            <a:r>
              <a:rPr lang="pl-PL" b="1" dirty="0" smtClean="0">
                <a:solidFill>
                  <a:schemeClr val="tx1"/>
                </a:solidFill>
              </a:rPr>
              <a:t>regularne </a:t>
            </a:r>
            <a:r>
              <a:rPr lang="pl-PL" b="1" dirty="0" smtClean="0">
                <a:solidFill>
                  <a:schemeClr val="tx1"/>
                </a:solidFill>
              </a:rPr>
              <a:t>spotkaniach </a:t>
            </a:r>
            <a:r>
              <a:rPr lang="pl-PL" dirty="0" smtClean="0">
                <a:solidFill>
                  <a:schemeClr val="tx1"/>
                </a:solidFill>
              </a:rPr>
              <a:t>grupy pracowników pracujących na tym samym terenie,</a:t>
            </a:r>
          </a:p>
          <a:p>
            <a:pPr algn="just">
              <a:buFont typeface="Wingdings" pitchFamily="2" charset="2"/>
              <a:buChar char="ü"/>
            </a:pPr>
            <a:r>
              <a:rPr lang="pl-PL" dirty="0" smtClean="0">
                <a:solidFill>
                  <a:schemeClr val="tx1"/>
                </a:solidFill>
              </a:rPr>
              <a:t>decyzje podejmowane przez zespół dotyczą podziału odpowiedzialności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i obowiązków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endParaRPr lang="pl-PL" dirty="0" smtClean="0">
              <a:solidFill>
                <a:schemeClr val="tx1"/>
              </a:solidFill>
            </a:endParaRPr>
          </a:p>
          <a:p>
            <a:pPr algn="just"/>
            <a:r>
              <a:rPr lang="pl-PL" b="1" dirty="0" smtClean="0">
                <a:solidFill>
                  <a:schemeClr val="tx1"/>
                </a:solidFill>
              </a:rPr>
              <a:t>Zalety:</a:t>
            </a:r>
          </a:p>
          <a:p>
            <a:pPr algn="just">
              <a:buFont typeface="Wingdings" pitchFamily="2" charset="2"/>
              <a:buChar char="ü"/>
            </a:pPr>
            <a:r>
              <a:rPr lang="pl-PL" dirty="0" smtClean="0">
                <a:solidFill>
                  <a:schemeClr val="tx1"/>
                </a:solidFill>
              </a:rPr>
              <a:t>stwarza możliwość dokonywania głębszych analiz i konfrontacji opinii,</a:t>
            </a:r>
          </a:p>
          <a:p>
            <a:pPr algn="just">
              <a:buFont typeface="Wingdings" pitchFamily="2" charset="2"/>
              <a:buChar char="ü"/>
            </a:pPr>
            <a:r>
              <a:rPr lang="pl-PL" dirty="0" smtClean="0">
                <a:solidFill>
                  <a:schemeClr val="tx1"/>
                </a:solidFill>
              </a:rPr>
              <a:t>znajduje zastosowanie przy rozwiązywaniu problemów nie jednego klienta a całej kategorii populacji.</a:t>
            </a:r>
          </a:p>
          <a:p>
            <a:pPr algn="just"/>
            <a:endParaRPr lang="pl-PL" dirty="0" smtClean="0">
              <a:solidFill>
                <a:schemeClr val="tx1"/>
              </a:solidFill>
            </a:endParaRPr>
          </a:p>
          <a:p>
            <a:pPr algn="just"/>
            <a:r>
              <a:rPr lang="pl-PL" b="1" dirty="0" smtClean="0">
                <a:solidFill>
                  <a:schemeClr val="tx1"/>
                </a:solidFill>
              </a:rPr>
              <a:t>Zagrożenia: </a:t>
            </a:r>
            <a:r>
              <a:rPr lang="pl-PL" dirty="0" smtClean="0">
                <a:solidFill>
                  <a:schemeClr val="tx1"/>
                </a:solidFill>
              </a:rPr>
              <a:t>duże ryzyko wystąpienia konfliktów i sprzeczności (problem statusu zawodowego, hierarchii, rywalizacji, mechanizmów władzy nieformalnej, różnego rodzaju obawy czy lęków).</a:t>
            </a:r>
          </a:p>
          <a:p>
            <a:pPr algn="just"/>
            <a:endParaRPr lang="pl-PL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pl-PL" dirty="0" smtClean="0">
              <a:solidFill>
                <a:schemeClr val="tx1"/>
              </a:solidFill>
            </a:endParaRPr>
          </a:p>
          <a:p>
            <a:pPr algn="just"/>
            <a:endParaRPr lang="pl-PL" dirty="0" smtClean="0"/>
          </a:p>
          <a:p>
            <a:pPr algn="ctr"/>
            <a:endParaRPr lang="pl-PL" dirty="0" smtClean="0"/>
          </a:p>
          <a:p>
            <a:pPr algn="ctr"/>
            <a:endParaRPr lang="pl-PL" dirty="0"/>
          </a:p>
        </p:txBody>
      </p:sp>
      <p:pic>
        <p:nvPicPr>
          <p:cNvPr id="8" name="Picture 6" descr="Znalezione obrazy dla zapytania praca zespoÅow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88640"/>
            <a:ext cx="1243085" cy="8435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195736" y="260648"/>
            <a:ext cx="4680520" cy="562074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pl-PL" sz="3200" b="1" dirty="0" smtClean="0"/>
              <a:t>Konsultacje</a:t>
            </a:r>
            <a:endParaRPr lang="pl-PL" sz="3200" b="1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5805264"/>
            <a:ext cx="6114011" cy="83958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Prostokąt zaokrąglony 4"/>
          <p:cNvSpPr/>
          <p:nvPr/>
        </p:nvSpPr>
        <p:spPr>
          <a:xfrm>
            <a:off x="971600" y="1052736"/>
            <a:ext cx="7056784" cy="4464496"/>
          </a:xfrm>
          <a:prstGeom prst="roundRect">
            <a:avLst/>
          </a:prstGeom>
          <a:solidFill>
            <a:srgbClr val="FFFF75"/>
          </a:solidFill>
          <a:ln>
            <a:solidFill>
              <a:srgbClr val="78D2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pl-PL" dirty="0" smtClean="0"/>
          </a:p>
          <a:p>
            <a:pPr algn="just"/>
            <a:r>
              <a:rPr lang="pl-PL" b="1" dirty="0" smtClean="0">
                <a:solidFill>
                  <a:schemeClr val="tx1"/>
                </a:solidFill>
              </a:rPr>
              <a:t>Cel: </a:t>
            </a: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zasięgnięcie opinii osoby będącej w danej sprawie ekspertem</a:t>
            </a:r>
          </a:p>
          <a:p>
            <a:pPr algn="just"/>
            <a:endParaRPr lang="pl-PL" dirty="0" smtClean="0"/>
          </a:p>
          <a:p>
            <a:pPr algn="just"/>
            <a:endParaRPr lang="pl-PL" dirty="0" smtClean="0"/>
          </a:p>
          <a:p>
            <a:pPr algn="just"/>
            <a:endParaRPr lang="pl-PL" dirty="0" smtClean="0"/>
          </a:p>
          <a:p>
            <a:pPr algn="just"/>
            <a:endParaRPr lang="pl-PL" dirty="0" smtClean="0"/>
          </a:p>
          <a:p>
            <a:pPr algn="just"/>
            <a:endParaRPr lang="pl-PL" dirty="0" smtClean="0"/>
          </a:p>
          <a:p>
            <a:pPr algn="just"/>
            <a:endParaRPr lang="pl-PL" dirty="0" smtClean="0"/>
          </a:p>
          <a:p>
            <a:pPr algn="just"/>
            <a:endParaRPr lang="pl-PL" dirty="0" smtClean="0"/>
          </a:p>
          <a:p>
            <a:pPr algn="just"/>
            <a:r>
              <a:rPr lang="pl-PL" b="1" dirty="0" smtClean="0">
                <a:solidFill>
                  <a:schemeClr val="tx1"/>
                </a:solidFill>
              </a:rPr>
              <a:t>Cechy: </a:t>
            </a:r>
          </a:p>
          <a:p>
            <a:pPr algn="just">
              <a:buFont typeface="Wingdings" pitchFamily="2" charset="2"/>
              <a:buChar char="ü"/>
            </a:pPr>
            <a:r>
              <a:rPr lang="pl-PL" dirty="0" smtClean="0">
                <a:solidFill>
                  <a:schemeClr val="tx1"/>
                </a:solidFill>
              </a:rPr>
              <a:t>Forma współpracy zakładająca asymetrię (wiedzy lub/i doświadczenia),</a:t>
            </a:r>
          </a:p>
          <a:p>
            <a:pPr algn="just">
              <a:buFont typeface="Wingdings" pitchFamily="2" charset="2"/>
              <a:buChar char="ü"/>
            </a:pPr>
            <a:r>
              <a:rPr lang="pl-PL" dirty="0" smtClean="0">
                <a:solidFill>
                  <a:schemeClr val="tx1"/>
                </a:solidFill>
              </a:rPr>
              <a:t>konsultacje dotyczą konkretnej sytuacji .</a:t>
            </a:r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10242" name="Picture 2" descr="Podobny obra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564904"/>
            <a:ext cx="2297832" cy="15912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pl-PL" sz="3200" b="1" dirty="0" smtClean="0"/>
              <a:t>Podsumowanie - korzyści </a:t>
            </a:r>
            <a:r>
              <a:rPr lang="pl-PL" sz="3200" b="1" dirty="0" smtClean="0"/>
              <a:t>współpracy</a:t>
            </a:r>
            <a:endParaRPr lang="pl-PL" sz="3200" b="1" dirty="0"/>
          </a:p>
        </p:txBody>
      </p:sp>
      <p:sp>
        <p:nvSpPr>
          <p:cNvPr id="17" name="Symbol zastępczy zawartości 16"/>
          <p:cNvSpPr>
            <a:spLocks noGrp="1"/>
          </p:cNvSpPr>
          <p:nvPr>
            <p:ph idx="1"/>
          </p:nvPr>
        </p:nvSpPr>
        <p:spPr>
          <a:xfrm>
            <a:off x="395536" y="1340768"/>
            <a:ext cx="7848872" cy="446449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pl-PL" sz="1800" dirty="0" smtClean="0"/>
              <a:t>Szybszy dostęp do usług.</a:t>
            </a:r>
          </a:p>
          <a:p>
            <a:pPr algn="just"/>
            <a:r>
              <a:rPr lang="pl-PL" sz="1800" dirty="0" smtClean="0"/>
              <a:t>Większa ciągłość pomocy i wsparcia.</a:t>
            </a:r>
          </a:p>
          <a:p>
            <a:pPr algn="just"/>
            <a:r>
              <a:rPr lang="pl-PL" sz="1800" dirty="0" smtClean="0"/>
              <a:t>Szybsze, sprawniejsze i bardziej proaktywne w naturze podejmowanie działań.</a:t>
            </a:r>
          </a:p>
          <a:p>
            <a:pPr algn="just"/>
            <a:r>
              <a:rPr lang="pl-PL" sz="1800" dirty="0" smtClean="0"/>
              <a:t>Bardziej trafne decyzje.</a:t>
            </a:r>
          </a:p>
          <a:p>
            <a:pPr algn="just"/>
            <a:r>
              <a:rPr lang="pl-PL" sz="1800" dirty="0" smtClean="0"/>
              <a:t>Dokładniejsze i pewniejsze diagnozy przypadków.</a:t>
            </a:r>
          </a:p>
          <a:p>
            <a:pPr algn="just"/>
            <a:r>
              <a:rPr lang="pl-PL" sz="1800" dirty="0" smtClean="0"/>
              <a:t>Lepsze bezpośrednie efekty w zakresie psychospołecznego funkcjonowania beneficjentów.</a:t>
            </a:r>
          </a:p>
          <a:p>
            <a:pPr algn="just"/>
            <a:r>
              <a:rPr lang="pl-PL" sz="1800" dirty="0" smtClean="0"/>
              <a:t>Bardziej holistyczne podejście do sytuacji.</a:t>
            </a:r>
          </a:p>
          <a:p>
            <a:pPr algn="just"/>
            <a:r>
              <a:rPr lang="pl-PL" sz="1800" dirty="0" smtClean="0"/>
              <a:t>Zmniejszenie poziomu lęków i innych barier psychologicznych </a:t>
            </a:r>
            <a:br>
              <a:rPr lang="pl-PL" sz="1800" dirty="0" smtClean="0"/>
            </a:br>
            <a:r>
              <a:rPr lang="pl-PL" sz="1800" dirty="0" smtClean="0"/>
              <a:t>u profesjonalistów.</a:t>
            </a:r>
          </a:p>
          <a:p>
            <a:pPr algn="just"/>
            <a:r>
              <a:rPr lang="pl-PL" sz="1800" dirty="0" smtClean="0"/>
              <a:t>Lepsze wykorzystanie posiadanych zasobów.</a:t>
            </a:r>
          </a:p>
          <a:p>
            <a:pPr algn="just"/>
            <a:r>
              <a:rPr lang="pl-PL" sz="1800" dirty="0" smtClean="0"/>
              <a:t>Poszerzenie wiedzy i doświadczenia profesjonalistów.</a:t>
            </a:r>
          </a:p>
          <a:p>
            <a:pPr algn="just"/>
            <a:r>
              <a:rPr lang="pl-PL" sz="1800" dirty="0" smtClean="0"/>
              <a:t>Słabiej występuje zjawisko wypalenia zawodowego.</a:t>
            </a:r>
          </a:p>
          <a:p>
            <a:pPr algn="just"/>
            <a:r>
              <a:rPr lang="pl-PL" sz="1800" dirty="0" smtClean="0"/>
              <a:t>Budowanie kultury współpracy.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5877272"/>
            <a:ext cx="6114011" cy="83958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5805264"/>
            <a:ext cx="6113462" cy="8397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1403648" y="3717032"/>
            <a:ext cx="7344816" cy="194421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l-PL" sz="2400" b="1" dirty="0" smtClean="0">
                <a:solidFill>
                  <a:schemeClr val="tx1"/>
                </a:solidFill>
              </a:rPr>
              <a:t>Jeżeli istnieje jakiś jeden sekret sukcesu, to jest to umiejętność przyjmowania cudzego punktu widzenia </a:t>
            </a:r>
            <a:br>
              <a:rPr lang="pl-PL" sz="2400" b="1" dirty="0" smtClean="0">
                <a:solidFill>
                  <a:schemeClr val="tx1"/>
                </a:solidFill>
              </a:rPr>
            </a:br>
            <a:r>
              <a:rPr lang="pl-PL" sz="2400" b="1" dirty="0" smtClean="0">
                <a:solidFill>
                  <a:schemeClr val="tx1"/>
                </a:solidFill>
              </a:rPr>
              <a:t>i patrzenia z tej perspektywy z równą łatwością </a:t>
            </a:r>
            <a:br>
              <a:rPr lang="pl-PL" sz="2400" b="1" dirty="0" smtClean="0">
                <a:solidFill>
                  <a:schemeClr val="tx1"/>
                </a:solidFill>
              </a:rPr>
            </a:br>
            <a:r>
              <a:rPr lang="pl-PL" sz="2400" b="1" dirty="0" smtClean="0">
                <a:solidFill>
                  <a:schemeClr val="tx1"/>
                </a:solidFill>
              </a:rPr>
              <a:t>jak z własnej. </a:t>
            </a:r>
          </a:p>
          <a:p>
            <a:pPr algn="r"/>
            <a:r>
              <a:rPr lang="pl-PL" sz="900" b="1" dirty="0" smtClean="0">
                <a:solidFill>
                  <a:schemeClr val="tx1"/>
                </a:solidFill>
              </a:rPr>
              <a:t>(H. Ford)</a:t>
            </a:r>
            <a:endParaRPr lang="pl-PL" sz="9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Znalezione obrazy dla zapytania wspÃ³Åpra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739680" cy="3554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pl-PL" sz="2800" b="1" dirty="0" smtClean="0"/>
              <a:t>Agenda</a:t>
            </a:r>
            <a:endParaRPr lang="pl-PL" sz="2800" b="1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5805264"/>
            <a:ext cx="6114011" cy="83958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Prostokąt 6"/>
          <p:cNvSpPr/>
          <p:nvPr/>
        </p:nvSpPr>
        <p:spPr>
          <a:xfrm>
            <a:off x="827584" y="980728"/>
            <a:ext cx="7488832" cy="41764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endParaRPr lang="pl-PL" dirty="0" smtClean="0"/>
          </a:p>
          <a:p>
            <a:pPr marL="342900" indent="-342900" algn="just">
              <a:buAutoNum type="arabicPeriod"/>
            </a:pPr>
            <a:endParaRPr lang="pl-PL" dirty="0" smtClean="0"/>
          </a:p>
          <a:p>
            <a:pPr marL="342900" indent="-342900" algn="just">
              <a:buAutoNum type="arabicPeriod"/>
            </a:pPr>
            <a:endParaRPr lang="pl-PL" dirty="0" smtClean="0"/>
          </a:p>
          <a:p>
            <a:pPr marL="342900" indent="-342900" algn="just">
              <a:buAutoNum type="arabicPeriod"/>
            </a:pPr>
            <a:r>
              <a:rPr lang="pl-PL" dirty="0" smtClean="0"/>
              <a:t>Z</a:t>
            </a:r>
            <a:r>
              <a:rPr lang="pl-PL" dirty="0" smtClean="0"/>
              <a:t>integrowany system </a:t>
            </a:r>
            <a:r>
              <a:rPr lang="pl-PL" dirty="0" smtClean="0"/>
              <a:t>działań wielosektorowych</a:t>
            </a:r>
            <a:r>
              <a:rPr lang="pl-PL" dirty="0" smtClean="0"/>
              <a:t> </a:t>
            </a:r>
            <a:r>
              <a:rPr lang="pl-PL" dirty="0" smtClean="0"/>
              <a:t>- zasady</a:t>
            </a:r>
            <a:r>
              <a:rPr lang="pl-PL" b="1" dirty="0" smtClean="0"/>
              <a:t> </a:t>
            </a:r>
            <a:r>
              <a:rPr lang="pl-PL" dirty="0" smtClean="0"/>
              <a:t>funkcjonowania. </a:t>
            </a:r>
            <a:endParaRPr lang="pl-PL" dirty="0" smtClean="0"/>
          </a:p>
          <a:p>
            <a:pPr marL="342900" indent="-342900" algn="just">
              <a:buAutoNum type="arabicPeriod"/>
            </a:pPr>
            <a:endParaRPr lang="pl-PL" dirty="0" smtClean="0"/>
          </a:p>
          <a:p>
            <a:pPr marL="342900" indent="-342900" algn="just">
              <a:buAutoNum type="arabicPeriod"/>
            </a:pPr>
            <a:r>
              <a:rPr lang="pl-PL" dirty="0" smtClean="0"/>
              <a:t>Współdziałanie, </a:t>
            </a:r>
            <a:r>
              <a:rPr lang="pl-PL" dirty="0" smtClean="0"/>
              <a:t>poziomy </a:t>
            </a:r>
            <a:r>
              <a:rPr lang="pl-PL" dirty="0" smtClean="0"/>
              <a:t>współdziałania.</a:t>
            </a:r>
            <a:endParaRPr lang="pl-PL" dirty="0" smtClean="0"/>
          </a:p>
          <a:p>
            <a:pPr marL="342900" indent="-342900" algn="just">
              <a:buAutoNum type="arabicPeriod"/>
            </a:pPr>
            <a:endParaRPr lang="pl-PL" dirty="0" smtClean="0"/>
          </a:p>
          <a:p>
            <a:pPr marL="342900" indent="-342900" algn="just">
              <a:buAutoNum type="arabicPeriod"/>
            </a:pPr>
            <a:r>
              <a:rPr lang="pl-PL" dirty="0" smtClean="0"/>
              <a:t>Składniki i determinanty współdziałania.</a:t>
            </a:r>
          </a:p>
          <a:p>
            <a:pPr marL="342900" indent="-342900" algn="just">
              <a:buAutoNum type="arabicPeriod"/>
            </a:pPr>
            <a:endParaRPr lang="pl-PL" dirty="0" smtClean="0"/>
          </a:p>
          <a:p>
            <a:pPr marL="342900" indent="-342900" algn="just">
              <a:buAutoNum type="arabicPeriod"/>
            </a:pPr>
            <a:r>
              <a:rPr lang="pl-PL" dirty="0" smtClean="0"/>
              <a:t>Czynniki </a:t>
            </a:r>
            <a:r>
              <a:rPr lang="pl-PL" dirty="0" smtClean="0"/>
              <a:t>utrudniające zintegrowaną działalność wielosektorową.</a:t>
            </a:r>
          </a:p>
          <a:p>
            <a:pPr marL="342900" indent="-342900" algn="just">
              <a:buAutoNum type="arabicPeriod"/>
            </a:pPr>
            <a:endParaRPr lang="pl-PL" dirty="0" smtClean="0"/>
          </a:p>
          <a:p>
            <a:pPr marL="342900" indent="-342900" algn="just">
              <a:buAutoNum type="arabicPeriod"/>
            </a:pPr>
            <a:r>
              <a:rPr lang="pl-PL" dirty="0" smtClean="0"/>
              <a:t>Kierunki doskonalenia współpracy </a:t>
            </a:r>
            <a:r>
              <a:rPr lang="pl-PL" dirty="0" smtClean="0"/>
              <a:t>.</a:t>
            </a:r>
          </a:p>
          <a:p>
            <a:pPr marL="342900" indent="-342900" algn="just">
              <a:buAutoNum type="arabicPeriod"/>
            </a:pPr>
            <a:endParaRPr lang="pl-PL" dirty="0" smtClean="0"/>
          </a:p>
          <a:p>
            <a:pPr marL="342900" indent="-342900" algn="just">
              <a:buFontTx/>
              <a:buAutoNum type="arabicPeriod"/>
            </a:pPr>
            <a:r>
              <a:rPr lang="pl-PL" dirty="0" smtClean="0"/>
              <a:t>Formy współpracy pracowników służb społecznych.</a:t>
            </a:r>
          </a:p>
          <a:p>
            <a:pPr marL="342900" indent="-342900" algn="just">
              <a:buAutoNum type="arabicPeriod"/>
            </a:pPr>
            <a:endParaRPr lang="pl-PL" dirty="0" smtClean="0"/>
          </a:p>
          <a:p>
            <a:pPr marL="342900" indent="-342900" algn="just">
              <a:buAutoNum type="arabicPeriod"/>
            </a:pPr>
            <a:r>
              <a:rPr lang="pl-PL" dirty="0" smtClean="0"/>
              <a:t>Podsumowanie - korzyści płynące</a:t>
            </a:r>
            <a:r>
              <a:rPr lang="pl-PL" dirty="0" smtClean="0"/>
              <a:t> ze współpracy.</a:t>
            </a:r>
            <a:endParaRPr lang="pl-PL" dirty="0" smtClean="0"/>
          </a:p>
          <a:p>
            <a:pPr marL="342900" indent="-342900" algn="just">
              <a:buAutoNum type="arabicPeriod"/>
            </a:pPr>
            <a:endParaRPr lang="pl-PL" dirty="0" smtClean="0"/>
          </a:p>
          <a:p>
            <a:pPr marL="342900" indent="-342900" algn="just">
              <a:buAutoNum type="arabicPeriod"/>
            </a:pPr>
            <a:endParaRPr lang="pl-PL" dirty="0" smtClean="0"/>
          </a:p>
          <a:p>
            <a:pPr marL="342900" indent="-342900" algn="ctr">
              <a:buAutoNum type="arabicPeriod"/>
            </a:pP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pl-PL" sz="2800" b="1" dirty="0" smtClean="0">
                <a:latin typeface="+mn-lt"/>
              </a:rPr>
              <a:t>Zintegrowany system </a:t>
            </a:r>
            <a:r>
              <a:rPr lang="pl-PL" sz="2800" b="1" dirty="0" smtClean="0">
                <a:latin typeface="+mn-lt"/>
              </a:rPr>
              <a:t>działań </a:t>
            </a:r>
            <a:r>
              <a:rPr lang="pl-PL" sz="2800" b="1" dirty="0" smtClean="0">
                <a:latin typeface="+mn-lt"/>
              </a:rPr>
              <a:t>wielosektorowych - zasady </a:t>
            </a:r>
            <a:r>
              <a:rPr lang="pl-PL" sz="2800" b="1" dirty="0" smtClean="0">
                <a:latin typeface="+mn-lt"/>
              </a:rPr>
              <a:t>funkcjonowania</a:t>
            </a:r>
            <a:endParaRPr lang="pl-PL" sz="2800" b="1" dirty="0">
              <a:latin typeface="+mn-lt"/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5805264"/>
            <a:ext cx="6114011" cy="83958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Prostokąt zaokrąglony 4"/>
          <p:cNvSpPr/>
          <p:nvPr/>
        </p:nvSpPr>
        <p:spPr>
          <a:xfrm>
            <a:off x="395536" y="1700808"/>
            <a:ext cx="8352928" cy="41044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l-PL" dirty="0" smtClean="0"/>
              <a:t>1. Posiadanie wyraźnie podzielanej </a:t>
            </a:r>
            <a:r>
              <a:rPr lang="pl-PL" b="1" dirty="0" smtClean="0"/>
              <a:t>wizji wspólnej aktywności.</a:t>
            </a:r>
            <a:endParaRPr lang="pl-PL" dirty="0" smtClean="0"/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2. Posiadanie </a:t>
            </a:r>
            <a:r>
              <a:rPr lang="pl-PL" b="1" dirty="0" smtClean="0"/>
              <a:t>wspólnej wizji zjawiska, </a:t>
            </a:r>
            <a:r>
              <a:rPr lang="pl-PL" dirty="0" smtClean="0"/>
              <a:t>którego działania będą </a:t>
            </a:r>
            <a:r>
              <a:rPr lang="pl-PL" dirty="0" smtClean="0"/>
              <a:t>dotyczyły.</a:t>
            </a:r>
            <a:endParaRPr lang="pl-PL" dirty="0" smtClean="0"/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3. Uświadomiona </a:t>
            </a:r>
            <a:r>
              <a:rPr lang="pl-PL" b="1" dirty="0" smtClean="0"/>
              <a:t>potrzeba</a:t>
            </a:r>
            <a:r>
              <a:rPr lang="pl-PL" dirty="0" smtClean="0"/>
              <a:t> prowadzenia wspólnych działań.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4. Przekonanie o</a:t>
            </a:r>
            <a:r>
              <a:rPr lang="pl-PL" b="1" dirty="0" smtClean="0"/>
              <a:t> korzyściach</a:t>
            </a:r>
            <a:r>
              <a:rPr lang="pl-PL" dirty="0" smtClean="0"/>
              <a:t>, jakie wynikają ze współpracy.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5. Rozumienie swojej </a:t>
            </a:r>
            <a:r>
              <a:rPr lang="pl-PL" b="1" dirty="0" smtClean="0"/>
              <a:t>roli </a:t>
            </a:r>
            <a:r>
              <a:rPr lang="pl-PL" dirty="0" smtClean="0"/>
              <a:t>we współpracy i roli innych </a:t>
            </a:r>
            <a:r>
              <a:rPr lang="pl-PL" dirty="0" smtClean="0"/>
              <a:t>podmiotów.</a:t>
            </a:r>
            <a:endParaRPr lang="pl-PL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5805264"/>
            <a:ext cx="6114011" cy="83958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Prostokąt zaokrąglony 4"/>
          <p:cNvSpPr/>
          <p:nvPr/>
        </p:nvSpPr>
        <p:spPr>
          <a:xfrm>
            <a:off x="395536" y="548680"/>
            <a:ext cx="8352928" cy="496855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pl-PL" b="1" dirty="0" smtClean="0"/>
          </a:p>
          <a:p>
            <a:pPr algn="just"/>
            <a:endParaRPr lang="pl-PL" b="1" dirty="0" smtClean="0"/>
          </a:p>
          <a:p>
            <a:pPr algn="just"/>
            <a:r>
              <a:rPr lang="pl-PL" dirty="0" smtClean="0"/>
              <a:t>6. </a:t>
            </a:r>
            <a:r>
              <a:rPr lang="pl-PL" b="1" dirty="0" smtClean="0"/>
              <a:t>Decentralizacja działań </a:t>
            </a:r>
            <a:r>
              <a:rPr lang="pl-PL" dirty="0" smtClean="0"/>
              <a:t>(zorientowanie na lokalne </a:t>
            </a:r>
            <a:r>
              <a:rPr lang="pl-PL" dirty="0" smtClean="0"/>
              <a:t>zasoby, </a:t>
            </a:r>
            <a:r>
              <a:rPr lang="pl-PL" dirty="0" smtClean="0"/>
              <a:t>uwzględnienie lokalnej specyfiki).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7. </a:t>
            </a:r>
            <a:r>
              <a:rPr lang="pl-PL" b="1" dirty="0" smtClean="0"/>
              <a:t>Wzmacnianie lokalnych </a:t>
            </a:r>
            <a:r>
              <a:rPr lang="pl-PL" b="1" dirty="0" smtClean="0"/>
              <a:t>zasobów.</a:t>
            </a:r>
            <a:endParaRPr lang="pl-PL" dirty="0" smtClean="0"/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8. </a:t>
            </a:r>
            <a:r>
              <a:rPr lang="pl-PL" b="1" dirty="0" smtClean="0"/>
              <a:t>Ewaluacja i monitoring </a:t>
            </a:r>
            <a:r>
              <a:rPr lang="pl-PL" dirty="0" smtClean="0"/>
              <a:t>skoordynowanych działań międzysektorowych.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9. </a:t>
            </a:r>
            <a:r>
              <a:rPr lang="pl-PL" b="1" dirty="0" smtClean="0"/>
              <a:t>Zapewnienie środków </a:t>
            </a:r>
            <a:r>
              <a:rPr lang="pl-PL" dirty="0" smtClean="0"/>
              <a:t>na współpracę i ich właściwa </a:t>
            </a:r>
            <a:r>
              <a:rPr lang="pl-PL" dirty="0" smtClean="0"/>
              <a:t>dystrybucja, w tym na badania.</a:t>
            </a:r>
            <a:endParaRPr lang="pl-PL" dirty="0" smtClean="0"/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10. </a:t>
            </a:r>
            <a:r>
              <a:rPr lang="pl-PL" dirty="0" smtClean="0"/>
              <a:t>Właściwe </a:t>
            </a:r>
            <a:r>
              <a:rPr lang="pl-PL" b="1" dirty="0" smtClean="0"/>
              <a:t>współdziałanie </a:t>
            </a:r>
            <a:r>
              <a:rPr lang="pl-PL" dirty="0" smtClean="0"/>
              <a:t>między </a:t>
            </a:r>
            <a:r>
              <a:rPr lang="pl-PL" dirty="0" smtClean="0"/>
              <a:t>sektorami/resortami.</a:t>
            </a:r>
            <a:endParaRPr lang="pl-PL" dirty="0" smtClean="0"/>
          </a:p>
          <a:p>
            <a:pPr algn="ctr"/>
            <a:endParaRPr lang="pl-PL" b="1" dirty="0" smtClean="0"/>
          </a:p>
          <a:p>
            <a:pPr algn="ctr"/>
            <a:endParaRPr lang="pl-PL" b="1" dirty="0" smtClean="0"/>
          </a:p>
          <a:p>
            <a:pPr algn="r"/>
            <a:r>
              <a:rPr lang="pl-PL" sz="900" b="1" dirty="0" smtClean="0"/>
              <a:t>(E. Jarosz)</a:t>
            </a:r>
          </a:p>
          <a:p>
            <a:pPr algn="ctr"/>
            <a:endParaRPr lang="pl-PL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pl-PL" sz="3200" b="1" dirty="0" smtClean="0">
                <a:latin typeface="+mn-lt"/>
              </a:rPr>
              <a:t>Współdziałanie</a:t>
            </a:r>
            <a:endParaRPr lang="pl-PL" sz="3200" b="1" dirty="0">
              <a:latin typeface="+mn-lt"/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5805264"/>
            <a:ext cx="6114011" cy="83958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467544" y="2348880"/>
            <a:ext cx="8496944" cy="432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Podstawowe zamierzenie </a:t>
            </a:r>
            <a:r>
              <a:rPr lang="pl-PL" dirty="0" smtClean="0"/>
              <a:t>współdziałania to zintegrowanie działań (ich </a:t>
            </a:r>
            <a:r>
              <a:rPr lang="pl-PL" b="1" dirty="0" smtClean="0"/>
              <a:t>skoordynowanie</a:t>
            </a:r>
            <a:r>
              <a:rPr lang="pl-PL" dirty="0" smtClean="0"/>
              <a:t>).</a:t>
            </a:r>
          </a:p>
        </p:txBody>
      </p:sp>
      <p:sp>
        <p:nvSpPr>
          <p:cNvPr id="8" name="Prostokąt 7"/>
          <p:cNvSpPr/>
          <p:nvPr/>
        </p:nvSpPr>
        <p:spPr>
          <a:xfrm>
            <a:off x="1403648" y="3717032"/>
            <a:ext cx="6408712" cy="1944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pl-PL" dirty="0" smtClean="0"/>
          </a:p>
          <a:p>
            <a:pPr algn="just"/>
            <a:r>
              <a:rPr lang="pl-PL" b="1" dirty="0" smtClean="0"/>
              <a:t>Koordynacja działań i usług ma na celu</a:t>
            </a:r>
            <a:r>
              <a:rPr lang="pl-PL" dirty="0" smtClean="0"/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pl-PL" dirty="0" smtClean="0"/>
              <a:t>unikanie dublowania wysiłków,</a:t>
            </a:r>
          </a:p>
          <a:p>
            <a:pPr algn="just">
              <a:buFont typeface="Wingdings" pitchFamily="2" charset="2"/>
              <a:buChar char="ü"/>
            </a:pPr>
            <a:r>
              <a:rPr lang="pl-PL" dirty="0" smtClean="0"/>
              <a:t>ułatwienie dostępu do informacji, miejsc i usług,</a:t>
            </a:r>
          </a:p>
          <a:p>
            <a:pPr algn="just">
              <a:buFont typeface="Wingdings" pitchFamily="2" charset="2"/>
              <a:buChar char="ü"/>
            </a:pPr>
            <a:r>
              <a:rPr lang="pl-PL" dirty="0" smtClean="0"/>
              <a:t>ustalenie mechanizmów i rozwiązań, dających większą pewność decyzji i podnoszących efektywność podejmowanych inicjatyw.</a:t>
            </a:r>
          </a:p>
          <a:p>
            <a:pPr algn="just">
              <a:buFont typeface="Wingdings" pitchFamily="2" charset="2"/>
              <a:buChar char="ü"/>
            </a:pPr>
            <a:endParaRPr lang="pl-PL" dirty="0" smtClean="0"/>
          </a:p>
          <a:p>
            <a:pPr algn="r"/>
            <a:r>
              <a:rPr lang="pl-PL" sz="1000" dirty="0" smtClean="0"/>
              <a:t>(</a:t>
            </a:r>
            <a:r>
              <a:rPr lang="pl-PL" sz="1000" dirty="0" err="1" smtClean="0"/>
              <a:t>Ch</a:t>
            </a:r>
            <a:r>
              <a:rPr lang="pl-PL" sz="1000" dirty="0" smtClean="0"/>
              <a:t>. </a:t>
            </a:r>
            <a:r>
              <a:rPr lang="pl-PL" sz="1000" dirty="0" err="1" smtClean="0"/>
              <a:t>Glisson</a:t>
            </a:r>
            <a:r>
              <a:rPr lang="pl-PL" sz="1000" dirty="0" smtClean="0"/>
              <a:t>, A. </a:t>
            </a:r>
            <a:r>
              <a:rPr lang="pl-PL" sz="1000" dirty="0" err="1" smtClean="0"/>
              <a:t>Hemmelgarn</a:t>
            </a:r>
            <a:r>
              <a:rPr lang="pl-PL" sz="1000" dirty="0" smtClean="0"/>
              <a:t>)</a:t>
            </a:r>
          </a:p>
          <a:p>
            <a:pPr lvl="7" algn="ctr">
              <a:buFont typeface="Wingdings" pitchFamily="2" charset="2"/>
              <a:buChar char="ü"/>
            </a:pPr>
            <a:endParaRPr lang="pl-PL" dirty="0"/>
          </a:p>
        </p:txBody>
      </p:sp>
      <p:sp>
        <p:nvSpPr>
          <p:cNvPr id="7" name="Prostokąt zaokrąglony 6"/>
          <p:cNvSpPr/>
          <p:nvPr/>
        </p:nvSpPr>
        <p:spPr>
          <a:xfrm>
            <a:off x="899592" y="2996952"/>
            <a:ext cx="7200800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Koordynacja działań oznacza  sformułowanie </a:t>
            </a:r>
            <a:r>
              <a:rPr lang="pl-PL" b="1" dirty="0" smtClean="0"/>
              <a:t>wspólnych celów </a:t>
            </a:r>
            <a:br>
              <a:rPr lang="pl-PL" b="1" dirty="0" smtClean="0"/>
            </a:br>
            <a:r>
              <a:rPr lang="pl-PL" dirty="0" smtClean="0"/>
              <a:t>i </a:t>
            </a:r>
            <a:r>
              <a:rPr lang="pl-PL" b="1" dirty="0" smtClean="0"/>
              <a:t>dostosowanie się do wspólnej linii działań oraz założeń.</a:t>
            </a:r>
            <a:endParaRPr lang="pl-PL" b="1" dirty="0"/>
          </a:p>
        </p:txBody>
      </p:sp>
      <p:sp>
        <p:nvSpPr>
          <p:cNvPr id="10" name="Prostokąt 9"/>
          <p:cNvSpPr/>
          <p:nvPr/>
        </p:nvSpPr>
        <p:spPr>
          <a:xfrm>
            <a:off x="323528" y="908720"/>
            <a:ext cx="8640960" cy="12961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pl-PL" dirty="0" smtClean="0"/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Współdziałanie w działalności środowiskowej odbywa się w warunkach pełnej egalitarności poszczególnych podmiotów, a współpraca oznacza wzajemne wspomaganie się pomiotów w toku realizacji wspólnych celów.</a:t>
            </a:r>
            <a:endParaRPr lang="pl-PL" sz="900" dirty="0" smtClean="0"/>
          </a:p>
          <a:p>
            <a:pPr algn="r"/>
            <a:r>
              <a:rPr lang="pl-PL" sz="900" dirty="0" smtClean="0"/>
              <a:t>(M. Winiarski)</a:t>
            </a:r>
          </a:p>
          <a:p>
            <a:pPr algn="r"/>
            <a:endParaRPr lang="pl-PL" dirty="0" smtClean="0"/>
          </a:p>
          <a:p>
            <a:pPr algn="ctr"/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pl-PL" sz="3200" b="1" dirty="0" smtClean="0"/>
              <a:t>Poziomy współdziałania</a:t>
            </a:r>
            <a:endParaRPr lang="pl-PL" sz="3200" b="1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5805264"/>
            <a:ext cx="6114011" cy="83958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5" name="Symbol zastępczy zawartości 3"/>
          <p:cNvGraphicFramePr>
            <a:graphicFrameLocks/>
          </p:cNvGraphicFramePr>
          <p:nvPr/>
        </p:nvGraphicFramePr>
        <p:xfrm>
          <a:off x="179512" y="980728"/>
          <a:ext cx="8712968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Prostokąt 6"/>
          <p:cNvSpPr/>
          <p:nvPr/>
        </p:nvSpPr>
        <p:spPr>
          <a:xfrm>
            <a:off x="1331640" y="3717032"/>
            <a:ext cx="5184576" cy="194421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l-PL" b="1" dirty="0" smtClean="0"/>
              <a:t>Różnice </a:t>
            </a:r>
            <a:r>
              <a:rPr lang="pl-PL" b="1" dirty="0" smtClean="0"/>
              <a:t>w:</a:t>
            </a:r>
          </a:p>
          <a:p>
            <a:pPr algn="just">
              <a:buFont typeface="Wingdings" pitchFamily="2" charset="2"/>
              <a:buChar char="ü"/>
            </a:pPr>
            <a:r>
              <a:rPr lang="pl-PL" dirty="0" smtClean="0"/>
              <a:t> intensywności współdziałania,</a:t>
            </a:r>
          </a:p>
          <a:p>
            <a:pPr algn="just">
              <a:buFont typeface="Wingdings" pitchFamily="2" charset="2"/>
              <a:buChar char="ü"/>
            </a:pPr>
            <a:r>
              <a:rPr lang="pl-PL" dirty="0" smtClean="0"/>
              <a:t>stopniu formalizacji współdziałania,</a:t>
            </a:r>
          </a:p>
          <a:p>
            <a:pPr algn="just">
              <a:buFont typeface="Wingdings" pitchFamily="2" charset="2"/>
              <a:buChar char="ü"/>
            </a:pPr>
            <a:r>
              <a:rPr lang="pl-PL" dirty="0" smtClean="0"/>
              <a:t>poziomie współpracy, </a:t>
            </a:r>
          </a:p>
          <a:p>
            <a:pPr algn="just">
              <a:buFont typeface="Wingdings" pitchFamily="2" charset="2"/>
              <a:buChar char="ü"/>
            </a:pPr>
            <a:r>
              <a:rPr lang="pl-PL" dirty="0" smtClean="0"/>
              <a:t>wzajemności ,</a:t>
            </a:r>
          </a:p>
          <a:p>
            <a:pPr algn="just">
              <a:buFont typeface="Wingdings" pitchFamily="2" charset="2"/>
              <a:buChar char="ü"/>
            </a:pPr>
            <a:r>
              <a:rPr lang="pl-PL" dirty="0" smtClean="0"/>
              <a:t>standaryzacji.</a:t>
            </a:r>
          </a:p>
          <a:p>
            <a:pPr algn="r"/>
            <a:endParaRPr lang="pl-PL" sz="900" dirty="0" smtClean="0"/>
          </a:p>
          <a:p>
            <a:pPr algn="r"/>
            <a:r>
              <a:rPr lang="pl-PL" sz="900" dirty="0" smtClean="0"/>
              <a:t>(J. </a:t>
            </a:r>
            <a:r>
              <a:rPr lang="pl-PL" sz="900" dirty="0" err="1" smtClean="0"/>
              <a:t>Horwath</a:t>
            </a:r>
            <a:r>
              <a:rPr lang="pl-PL" sz="900" dirty="0" smtClean="0"/>
              <a:t>, T. Morrison, </a:t>
            </a:r>
            <a:r>
              <a:rPr lang="pl-PL" sz="900" dirty="0" err="1" smtClean="0"/>
              <a:t>J.Ovretveit</a:t>
            </a:r>
            <a:r>
              <a:rPr lang="pl-PL" sz="900" dirty="0" smtClean="0"/>
              <a:t>)</a:t>
            </a:r>
            <a:endParaRPr lang="pl-PL" sz="9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5805264"/>
            <a:ext cx="6114011" cy="83958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3491880" y="1052736"/>
            <a:ext cx="4968552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Profesjonaliści reprezentujący różne podmioty/instytucje spotykają się i wymieniają informacjami.</a:t>
            </a:r>
            <a:endParaRPr lang="pl-PL" dirty="0"/>
          </a:p>
        </p:txBody>
      </p:sp>
      <p:grpSp>
        <p:nvGrpSpPr>
          <p:cNvPr id="10" name="Grupa 9"/>
          <p:cNvGrpSpPr/>
          <p:nvPr/>
        </p:nvGrpSpPr>
        <p:grpSpPr>
          <a:xfrm>
            <a:off x="467544" y="1988840"/>
            <a:ext cx="2016224" cy="740472"/>
            <a:chOff x="1481895" y="745887"/>
            <a:chExt cx="1851182" cy="740472"/>
          </a:xfrm>
        </p:grpSpPr>
        <p:sp>
          <p:nvSpPr>
            <p:cNvPr id="11" name="Pagon 10"/>
            <p:cNvSpPr/>
            <p:nvPr/>
          </p:nvSpPr>
          <p:spPr>
            <a:xfrm>
              <a:off x="1481895" y="745887"/>
              <a:ext cx="1851182" cy="740472"/>
            </a:xfrm>
            <a:prstGeom prst="chevron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12" name="Pagon 4"/>
            <p:cNvSpPr/>
            <p:nvPr/>
          </p:nvSpPr>
          <p:spPr>
            <a:xfrm>
              <a:off x="1852131" y="745887"/>
              <a:ext cx="1110710" cy="74047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64008" tIns="42672" rIns="21336" bIns="42672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kern="1200" dirty="0" smtClean="0"/>
                <a:t>Kooperacja</a:t>
              </a:r>
              <a:endParaRPr lang="pl-PL" sz="1600" b="1" kern="1200" dirty="0"/>
            </a:p>
          </p:txBody>
        </p:sp>
      </p:grpSp>
      <p:sp>
        <p:nvSpPr>
          <p:cNvPr id="13" name="Prostokąt 12"/>
          <p:cNvSpPr/>
          <p:nvPr/>
        </p:nvSpPr>
        <p:spPr>
          <a:xfrm>
            <a:off x="3491880" y="1988840"/>
            <a:ext cx="4968552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Okazjonalne wspólne działanie poszczególnych podmiotów/instytucji.</a:t>
            </a:r>
            <a:endParaRPr lang="pl-PL" dirty="0"/>
          </a:p>
        </p:txBody>
      </p:sp>
      <p:sp>
        <p:nvSpPr>
          <p:cNvPr id="14" name="Prostokąt 13"/>
          <p:cNvSpPr/>
          <p:nvPr/>
        </p:nvSpPr>
        <p:spPr>
          <a:xfrm>
            <a:off x="3491880" y="2996952"/>
            <a:ext cx="4968552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Ustanowienie wspólnego działania podmiotów/instytucji, ale bez sankcji w przypadku jego niezastosowania (większa formalizacja).</a:t>
            </a:r>
            <a:endParaRPr lang="pl-PL" dirty="0"/>
          </a:p>
        </p:txBody>
      </p:sp>
      <p:sp>
        <p:nvSpPr>
          <p:cNvPr id="15" name="Prostokąt 14"/>
          <p:cNvSpPr/>
          <p:nvPr/>
        </p:nvSpPr>
        <p:spPr>
          <a:xfrm>
            <a:off x="3491880" y="3933056"/>
            <a:ext cx="4968552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Istnieją wspólne struktury lokalnych podmiotów/instytucji z wyrzeczeniem się pewnego zakresu autonomii.</a:t>
            </a:r>
            <a:endParaRPr lang="pl-PL" dirty="0"/>
          </a:p>
        </p:txBody>
      </p:sp>
      <p:sp>
        <p:nvSpPr>
          <p:cNvPr id="16" name="Prostokąt 15"/>
          <p:cNvSpPr/>
          <p:nvPr/>
        </p:nvSpPr>
        <p:spPr>
          <a:xfrm>
            <a:off x="3491880" y="4869160"/>
            <a:ext cx="4968552" cy="7920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To właściwie połączenie się podmiotów/instytucji w nową tożsamościowo jakość – nową strukturę.</a:t>
            </a:r>
            <a:endParaRPr lang="pl-PL" dirty="0"/>
          </a:p>
        </p:txBody>
      </p:sp>
      <p:grpSp>
        <p:nvGrpSpPr>
          <p:cNvPr id="17" name="Grupa 16"/>
          <p:cNvGrpSpPr/>
          <p:nvPr/>
        </p:nvGrpSpPr>
        <p:grpSpPr>
          <a:xfrm>
            <a:off x="467544" y="2996952"/>
            <a:ext cx="2016224" cy="740472"/>
            <a:chOff x="2962840" y="745887"/>
            <a:chExt cx="1851182" cy="740472"/>
          </a:xfrm>
        </p:grpSpPr>
        <p:sp>
          <p:nvSpPr>
            <p:cNvPr id="18" name="Pagon 17"/>
            <p:cNvSpPr/>
            <p:nvPr/>
          </p:nvSpPr>
          <p:spPr>
            <a:xfrm>
              <a:off x="2962840" y="745887"/>
              <a:ext cx="1851182" cy="740472"/>
            </a:xfrm>
            <a:prstGeom prst="chevron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sp>
        <p:sp>
          <p:nvSpPr>
            <p:cNvPr id="19" name="Pagon 4"/>
            <p:cNvSpPr/>
            <p:nvPr/>
          </p:nvSpPr>
          <p:spPr>
            <a:xfrm>
              <a:off x="3333076" y="745887"/>
              <a:ext cx="1110710" cy="74047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64008" tIns="42672" rIns="21336" bIns="42672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kern="1200" dirty="0" smtClean="0"/>
                <a:t>Koordynacja</a:t>
              </a:r>
              <a:endParaRPr lang="pl-PL" sz="1600" b="1" kern="1200" dirty="0"/>
            </a:p>
          </p:txBody>
        </p:sp>
      </p:grpSp>
      <p:grpSp>
        <p:nvGrpSpPr>
          <p:cNvPr id="20" name="Grupa 19"/>
          <p:cNvGrpSpPr/>
          <p:nvPr/>
        </p:nvGrpSpPr>
        <p:grpSpPr>
          <a:xfrm>
            <a:off x="467544" y="4005064"/>
            <a:ext cx="2016224" cy="740472"/>
            <a:chOff x="4443786" y="745887"/>
            <a:chExt cx="1851182" cy="740472"/>
          </a:xfrm>
        </p:grpSpPr>
        <p:sp>
          <p:nvSpPr>
            <p:cNvPr id="21" name="Pagon 20"/>
            <p:cNvSpPr/>
            <p:nvPr/>
          </p:nvSpPr>
          <p:spPr>
            <a:xfrm>
              <a:off x="4443786" y="745887"/>
              <a:ext cx="1851182" cy="740472"/>
            </a:xfrm>
            <a:prstGeom prst="chevron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22" name="Pagon 4"/>
            <p:cNvSpPr/>
            <p:nvPr/>
          </p:nvSpPr>
          <p:spPr>
            <a:xfrm>
              <a:off x="4814022" y="745887"/>
              <a:ext cx="1110710" cy="74047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64008" tIns="42672" rIns="21336" bIns="42672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kern="1200" dirty="0" smtClean="0"/>
                <a:t>Koalicja</a:t>
              </a:r>
              <a:endParaRPr lang="pl-PL" sz="1600" b="1" kern="1200" dirty="0"/>
            </a:p>
          </p:txBody>
        </p:sp>
      </p:grpSp>
      <p:grpSp>
        <p:nvGrpSpPr>
          <p:cNvPr id="23" name="Grupa 22"/>
          <p:cNvGrpSpPr/>
          <p:nvPr/>
        </p:nvGrpSpPr>
        <p:grpSpPr>
          <a:xfrm>
            <a:off x="467544" y="4941168"/>
            <a:ext cx="2016224" cy="740472"/>
            <a:chOff x="5924732" y="745887"/>
            <a:chExt cx="1851182" cy="740472"/>
          </a:xfrm>
        </p:grpSpPr>
        <p:sp>
          <p:nvSpPr>
            <p:cNvPr id="24" name="Pagon 23"/>
            <p:cNvSpPr/>
            <p:nvPr/>
          </p:nvSpPr>
          <p:spPr>
            <a:xfrm>
              <a:off x="5924732" y="745887"/>
              <a:ext cx="1851182" cy="740472"/>
            </a:xfrm>
            <a:prstGeom prst="chevron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25" name="Pagon 4"/>
            <p:cNvSpPr/>
            <p:nvPr/>
          </p:nvSpPr>
          <p:spPr>
            <a:xfrm>
              <a:off x="6294968" y="745887"/>
              <a:ext cx="1110710" cy="74047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64008" tIns="42672" rIns="21336" bIns="42672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kern="1200" dirty="0" smtClean="0"/>
                <a:t>Integracja</a:t>
              </a:r>
              <a:endParaRPr lang="pl-PL" sz="1600" b="1" kern="1200" dirty="0"/>
            </a:p>
          </p:txBody>
        </p:sp>
      </p:grpSp>
      <p:grpSp>
        <p:nvGrpSpPr>
          <p:cNvPr id="26" name="Grupa 25"/>
          <p:cNvGrpSpPr/>
          <p:nvPr/>
        </p:nvGrpSpPr>
        <p:grpSpPr>
          <a:xfrm>
            <a:off x="467544" y="980728"/>
            <a:ext cx="2016224" cy="740472"/>
            <a:chOff x="1481895" y="745887"/>
            <a:chExt cx="1851182" cy="740472"/>
          </a:xfrm>
        </p:grpSpPr>
        <p:sp>
          <p:nvSpPr>
            <p:cNvPr id="27" name="Pagon 26"/>
            <p:cNvSpPr/>
            <p:nvPr/>
          </p:nvSpPr>
          <p:spPr>
            <a:xfrm>
              <a:off x="1481895" y="745887"/>
              <a:ext cx="1851182" cy="740472"/>
            </a:xfrm>
            <a:prstGeom prst="chevron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28" name="Pagon 4"/>
            <p:cNvSpPr/>
            <p:nvPr/>
          </p:nvSpPr>
          <p:spPr>
            <a:xfrm>
              <a:off x="1852131" y="745887"/>
              <a:ext cx="1110710" cy="74047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64008" tIns="42672" rIns="21336" bIns="42672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kern="1200" dirty="0" smtClean="0"/>
                <a:t>Komunikacja</a:t>
              </a:r>
              <a:endParaRPr lang="pl-PL" sz="1600" b="1" kern="1200" dirty="0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pl-PL" sz="2800" b="1" dirty="0" smtClean="0"/>
              <a:t>Składniki i determinanty współdziałania międzysektorowego</a:t>
            </a:r>
            <a:endParaRPr lang="pl-PL" sz="2800" b="1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5805264"/>
            <a:ext cx="6114011" cy="83958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Prostokąt 6"/>
          <p:cNvSpPr/>
          <p:nvPr/>
        </p:nvSpPr>
        <p:spPr>
          <a:xfrm>
            <a:off x="971600" y="4797152"/>
            <a:ext cx="6912768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Czynniki predysponujące</a:t>
            </a:r>
            <a:endParaRPr lang="pl-PL" b="1" dirty="0"/>
          </a:p>
        </p:txBody>
      </p:sp>
      <p:sp>
        <p:nvSpPr>
          <p:cNvPr id="10" name="Prostokąt 9"/>
          <p:cNvSpPr/>
          <p:nvPr/>
        </p:nvSpPr>
        <p:spPr>
          <a:xfrm>
            <a:off x="1403648" y="4149080"/>
            <a:ext cx="5976664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Status/mandat</a:t>
            </a:r>
            <a:endParaRPr lang="pl-PL" b="1" dirty="0"/>
          </a:p>
        </p:txBody>
      </p:sp>
      <p:sp>
        <p:nvSpPr>
          <p:cNvPr id="12" name="Prostokąt 11"/>
          <p:cNvSpPr/>
          <p:nvPr/>
        </p:nvSpPr>
        <p:spPr>
          <a:xfrm>
            <a:off x="1907704" y="3429000"/>
            <a:ext cx="4968552" cy="7200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Członkostwo i lider</a:t>
            </a:r>
            <a:endParaRPr lang="pl-PL" b="1" dirty="0"/>
          </a:p>
        </p:txBody>
      </p:sp>
      <p:sp>
        <p:nvSpPr>
          <p:cNvPr id="13" name="Prostokąt 12"/>
          <p:cNvSpPr/>
          <p:nvPr/>
        </p:nvSpPr>
        <p:spPr>
          <a:xfrm>
            <a:off x="2411760" y="2780928"/>
            <a:ext cx="2520280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Struktura i organizacja</a:t>
            </a:r>
            <a:endParaRPr lang="pl-PL" b="1" dirty="0"/>
          </a:p>
        </p:txBody>
      </p:sp>
      <p:sp>
        <p:nvSpPr>
          <p:cNvPr id="14" name="Prostokąt 13"/>
          <p:cNvSpPr/>
          <p:nvPr/>
        </p:nvSpPr>
        <p:spPr>
          <a:xfrm>
            <a:off x="4932040" y="2780928"/>
            <a:ext cx="1368152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Proces</a:t>
            </a:r>
            <a:endParaRPr lang="pl-PL" b="1" dirty="0"/>
          </a:p>
        </p:txBody>
      </p:sp>
      <p:sp>
        <p:nvSpPr>
          <p:cNvPr id="15" name="Prostokąt 14"/>
          <p:cNvSpPr/>
          <p:nvPr/>
        </p:nvSpPr>
        <p:spPr>
          <a:xfrm>
            <a:off x="3059832" y="2132856"/>
            <a:ext cx="2664296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Rezultaty</a:t>
            </a:r>
            <a:endParaRPr lang="pl-PL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pl-PL" sz="2800" b="1" dirty="0" smtClean="0"/>
              <a:t>Czynniki utrudniające zintegrowaną działalność wielosektorową</a:t>
            </a:r>
            <a:endParaRPr lang="pl-PL" sz="2800" b="1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5805264"/>
            <a:ext cx="6114011" cy="83958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1115616" y="2852936"/>
            <a:ext cx="3312368" cy="11521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OSOBOWE</a:t>
            </a:r>
            <a:endParaRPr lang="pl-PL" b="1" dirty="0"/>
          </a:p>
        </p:txBody>
      </p:sp>
      <p:sp>
        <p:nvSpPr>
          <p:cNvPr id="7" name="Prostokąt 6"/>
          <p:cNvSpPr/>
          <p:nvPr/>
        </p:nvSpPr>
        <p:spPr>
          <a:xfrm>
            <a:off x="5004048" y="4221088"/>
            <a:ext cx="3312368" cy="11521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KONCEPTUALNE</a:t>
            </a:r>
            <a:endParaRPr lang="pl-PL" b="1" dirty="0"/>
          </a:p>
        </p:txBody>
      </p:sp>
      <p:sp>
        <p:nvSpPr>
          <p:cNvPr id="8" name="Prostokąt 7"/>
          <p:cNvSpPr/>
          <p:nvPr/>
        </p:nvSpPr>
        <p:spPr>
          <a:xfrm>
            <a:off x="5004048" y="2852936"/>
            <a:ext cx="3312368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INSTYTUCJONALNO-STRUKTURALNE</a:t>
            </a:r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1115616" y="4221088"/>
            <a:ext cx="3312368" cy="11521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METODYCZNE</a:t>
            </a:r>
            <a:endParaRPr lang="pl-PL" b="1" dirty="0"/>
          </a:p>
        </p:txBody>
      </p:sp>
      <p:sp>
        <p:nvSpPr>
          <p:cNvPr id="10" name="Prostokąt 9"/>
          <p:cNvSpPr/>
          <p:nvPr/>
        </p:nvSpPr>
        <p:spPr>
          <a:xfrm>
            <a:off x="1619672" y="1556792"/>
            <a:ext cx="5688632" cy="7920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Na poziomie profesjonalisty</a:t>
            </a:r>
          </a:p>
          <a:p>
            <a:pPr algn="ctr"/>
            <a:r>
              <a:rPr lang="pl-PL" b="1" dirty="0" smtClean="0"/>
              <a:t>Na poziomie organizacji/instytucji/podmiotu</a:t>
            </a:r>
            <a:endParaRPr lang="pl-PL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</TotalTime>
  <Words>783</Words>
  <Application>Microsoft Office PowerPoint</Application>
  <PresentationFormat>Pokaz na ekranie (4:3)</PresentationFormat>
  <Paragraphs>204</Paragraphs>
  <Slides>18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Motyw pakietu Office</vt:lpstr>
      <vt:lpstr> Formy i zasady współpracy międzysektorowej  i międzyresortowej  </vt:lpstr>
      <vt:lpstr>Agenda</vt:lpstr>
      <vt:lpstr>Zintegrowany system działań wielosektorowych - zasady funkcjonowania</vt:lpstr>
      <vt:lpstr>Slajd 4</vt:lpstr>
      <vt:lpstr>Współdziałanie</vt:lpstr>
      <vt:lpstr>Poziomy współdziałania</vt:lpstr>
      <vt:lpstr>Slajd 7</vt:lpstr>
      <vt:lpstr>Składniki i determinanty współdziałania międzysektorowego</vt:lpstr>
      <vt:lpstr>Czynniki utrudniające zintegrowaną działalność wielosektorową</vt:lpstr>
      <vt:lpstr>Pięć barier koordynacji działań</vt:lpstr>
      <vt:lpstr>Kierunki doskonalenia współpracy</vt:lpstr>
      <vt:lpstr>Formy współpracy pracowników służb społecznych wg C. de Robertis</vt:lpstr>
      <vt:lpstr>Łączność</vt:lpstr>
      <vt:lpstr>Koordynacja</vt:lpstr>
      <vt:lpstr>Praca zespołowa</vt:lpstr>
      <vt:lpstr>Konsultacje</vt:lpstr>
      <vt:lpstr>Podsumowanie - korzyści współpracy</vt:lpstr>
      <vt:lpstr>Slajd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Formy i zasady współpracy międzysektorowej  i międzyresortowej w pomocy społecznej </dc:title>
  <dc:creator>Bożena Zasępa</dc:creator>
  <cp:lastModifiedBy>Bożena Zasępa</cp:lastModifiedBy>
  <cp:revision>164</cp:revision>
  <dcterms:created xsi:type="dcterms:W3CDTF">2018-09-14T09:45:53Z</dcterms:created>
  <dcterms:modified xsi:type="dcterms:W3CDTF">2018-09-20T20:44:09Z</dcterms:modified>
</cp:coreProperties>
</file>