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81" r:id="rId14"/>
    <p:sldId id="270" r:id="rId15"/>
    <p:sldId id="276" r:id="rId16"/>
    <p:sldId id="271" r:id="rId17"/>
    <p:sldId id="272" r:id="rId18"/>
    <p:sldId id="273" r:id="rId19"/>
    <p:sldId id="274" r:id="rId20"/>
    <p:sldId id="275" r:id="rId21"/>
    <p:sldId id="280" r:id="rId22"/>
    <p:sldId id="277" r:id="rId23"/>
    <p:sldId id="278" r:id="rId24"/>
    <p:sldId id="279" r:id="rId25"/>
  </p:sldIdLst>
  <p:sldSz cx="9144000" cy="5143500" type="screen16x9"/>
  <p:notesSz cx="6797675" cy="9926638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0895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0171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7013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6955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47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7632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3996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7251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2669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8808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0708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98D3-B5D2-470E-8A69-842F6EF02890}" type="datetimeFigureOut">
              <a:rPr lang="pl-PL" smtClean="0"/>
              <a:pPr/>
              <a:t>18.09.2018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634-1350-448B-9714-9BFC44697E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794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41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394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229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610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233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435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71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601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406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110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238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731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834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7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893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832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162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173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93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8444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3993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016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103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207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Pokaz na ekranie (16:9)</PresentationFormat>
  <Paragraphs>0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acanecki</dc:creator>
  <cp:lastModifiedBy>lpodolski</cp:lastModifiedBy>
  <cp:revision>11</cp:revision>
  <cp:lastPrinted>2018-09-11T12:22:59Z</cp:lastPrinted>
  <dcterms:created xsi:type="dcterms:W3CDTF">2018-09-03T10:57:27Z</dcterms:created>
  <dcterms:modified xsi:type="dcterms:W3CDTF">2018-09-18T12:27:46Z</dcterms:modified>
</cp:coreProperties>
</file>